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2470" y="1323594"/>
            <a:ext cx="11367058" cy="11233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4609" y="2858769"/>
            <a:ext cx="11682780" cy="35883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5.png"/><Relationship Id="rId3" Type="http://schemas.openxmlformats.org/officeDocument/2006/relationships/image" Target="../media/image56.png"/><Relationship Id="rId4" Type="http://schemas.openxmlformats.org/officeDocument/2006/relationships/image" Target="../media/image45.png"/><Relationship Id="rId5" Type="http://schemas.openxmlformats.org/officeDocument/2006/relationships/image" Target="../media/image57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6.jpg"/><Relationship Id="rId3" Type="http://schemas.openxmlformats.org/officeDocument/2006/relationships/image" Target="../media/image58.png"/><Relationship Id="rId4" Type="http://schemas.openxmlformats.org/officeDocument/2006/relationships/image" Target="../media/image59.png"/><Relationship Id="rId5" Type="http://schemas.openxmlformats.org/officeDocument/2006/relationships/image" Target="../media/image60.png"/><Relationship Id="rId6" Type="http://schemas.openxmlformats.org/officeDocument/2006/relationships/image" Target="../media/image61.png"/><Relationship Id="rId7" Type="http://schemas.openxmlformats.org/officeDocument/2006/relationships/image" Target="../media/image62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1.png"/><Relationship Id="rId3" Type="http://schemas.openxmlformats.org/officeDocument/2006/relationships/image" Target="../media/image63.jpg"/><Relationship Id="rId4" Type="http://schemas.openxmlformats.org/officeDocument/2006/relationships/image" Target="../media/image64.jpg"/><Relationship Id="rId5" Type="http://schemas.openxmlformats.org/officeDocument/2006/relationships/image" Target="../media/image65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1.png"/><Relationship Id="rId3" Type="http://schemas.openxmlformats.org/officeDocument/2006/relationships/image" Target="../media/image66.jpg"/><Relationship Id="rId4" Type="http://schemas.openxmlformats.org/officeDocument/2006/relationships/image" Target="../media/image67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8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image" Target="../media/image13.png"/><Relationship Id="rId9" Type="http://schemas.openxmlformats.org/officeDocument/2006/relationships/image" Target="../media/image14.png"/><Relationship Id="rId10" Type="http://schemas.openxmlformats.org/officeDocument/2006/relationships/image" Target="../media/image15.png"/><Relationship Id="rId11" Type="http://schemas.openxmlformats.org/officeDocument/2006/relationships/image" Target="../media/image16.png"/><Relationship Id="rId12" Type="http://schemas.openxmlformats.org/officeDocument/2006/relationships/image" Target="../media/image17.png"/><Relationship Id="rId13" Type="http://schemas.openxmlformats.org/officeDocument/2006/relationships/image" Target="../media/image18.png"/><Relationship Id="rId14" Type="http://schemas.openxmlformats.org/officeDocument/2006/relationships/image" Target="../media/image19.png"/><Relationship Id="rId15" Type="http://schemas.openxmlformats.org/officeDocument/2006/relationships/image" Target="../media/image20.png"/><Relationship Id="rId16" Type="http://schemas.openxmlformats.org/officeDocument/2006/relationships/image" Target="../media/image21.png"/><Relationship Id="rId17" Type="http://schemas.openxmlformats.org/officeDocument/2006/relationships/image" Target="../media/image22.png"/><Relationship Id="rId18" Type="http://schemas.openxmlformats.org/officeDocument/2006/relationships/image" Target="../media/image23.png"/><Relationship Id="rId19" Type="http://schemas.openxmlformats.org/officeDocument/2006/relationships/image" Target="../media/image24.png"/><Relationship Id="rId20" Type="http://schemas.openxmlformats.org/officeDocument/2006/relationships/image" Target="../media/image25.png"/><Relationship Id="rId21" Type="http://schemas.openxmlformats.org/officeDocument/2006/relationships/image" Target="../media/image26.png"/><Relationship Id="rId22" Type="http://schemas.openxmlformats.org/officeDocument/2006/relationships/image" Target="../media/image27.png"/><Relationship Id="rId23" Type="http://schemas.openxmlformats.org/officeDocument/2006/relationships/image" Target="../media/image28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9.png"/><Relationship Id="rId3" Type="http://schemas.openxmlformats.org/officeDocument/2006/relationships/image" Target="../media/image30.png"/><Relationship Id="rId4" Type="http://schemas.openxmlformats.org/officeDocument/2006/relationships/image" Target="../media/image31.png"/><Relationship Id="rId5" Type="http://schemas.openxmlformats.org/officeDocument/2006/relationships/image" Target="../media/image32.png"/><Relationship Id="rId6" Type="http://schemas.openxmlformats.org/officeDocument/2006/relationships/image" Target="../media/image33.png"/><Relationship Id="rId7" Type="http://schemas.openxmlformats.org/officeDocument/2006/relationships/image" Target="../media/image34.png"/><Relationship Id="rId8" Type="http://schemas.openxmlformats.org/officeDocument/2006/relationships/image" Target="../media/image35.png"/><Relationship Id="rId9" Type="http://schemas.openxmlformats.org/officeDocument/2006/relationships/image" Target="../media/image36.png"/><Relationship Id="rId10" Type="http://schemas.openxmlformats.org/officeDocument/2006/relationships/image" Target="../media/image37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8.png"/><Relationship Id="rId3" Type="http://schemas.openxmlformats.org/officeDocument/2006/relationships/image" Target="../media/image39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png"/><Relationship Id="rId3" Type="http://schemas.openxmlformats.org/officeDocument/2006/relationships/image" Target="../media/image39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1.png"/><Relationship Id="rId3" Type="http://schemas.openxmlformats.org/officeDocument/2006/relationships/image" Target="../media/image42.jpg"/><Relationship Id="rId4" Type="http://schemas.openxmlformats.org/officeDocument/2006/relationships/image" Target="../media/image43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4.png"/><Relationship Id="rId3" Type="http://schemas.openxmlformats.org/officeDocument/2006/relationships/image" Target="../media/image45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6.jpg"/><Relationship Id="rId3" Type="http://schemas.openxmlformats.org/officeDocument/2006/relationships/image" Target="../media/image47.png"/><Relationship Id="rId4" Type="http://schemas.openxmlformats.org/officeDocument/2006/relationships/image" Target="../media/image48.png"/><Relationship Id="rId5" Type="http://schemas.openxmlformats.org/officeDocument/2006/relationships/image" Target="../media/image33.png"/><Relationship Id="rId6" Type="http://schemas.openxmlformats.org/officeDocument/2006/relationships/image" Target="../media/image49.png"/><Relationship Id="rId7" Type="http://schemas.openxmlformats.org/officeDocument/2006/relationships/image" Target="../media/image50.png"/><Relationship Id="rId8" Type="http://schemas.openxmlformats.org/officeDocument/2006/relationships/image" Target="../media/image51.png"/><Relationship Id="rId9" Type="http://schemas.openxmlformats.org/officeDocument/2006/relationships/image" Target="../media/image52.png"/><Relationship Id="rId10" Type="http://schemas.openxmlformats.org/officeDocument/2006/relationships/image" Target="../media/image53.png"/><Relationship Id="rId11" Type="http://schemas.openxmlformats.org/officeDocument/2006/relationships/image" Target="../media/image5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689984" y="4483989"/>
            <a:ext cx="481012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9100" algn="l"/>
                <a:tab pos="1641475" algn="l"/>
                <a:tab pos="2013585" algn="l"/>
                <a:tab pos="3509010" algn="l"/>
                <a:tab pos="3917950" algn="l"/>
              </a:tabLst>
            </a:pPr>
            <a:r>
              <a:rPr dirty="0" sz="2400" spc="-170">
                <a:solidFill>
                  <a:srgbClr val="FFFFFF"/>
                </a:solidFill>
                <a:latin typeface="Arial"/>
                <a:cs typeface="Arial"/>
              </a:rPr>
              <a:t>H.</a:t>
            </a:r>
            <a:r>
              <a:rPr dirty="0" sz="2400" spc="-17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2400" spc="-15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2400" spc="-5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400" spc="525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400" spc="535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400" spc="40">
                <a:solidFill>
                  <a:srgbClr val="FFFFFF"/>
                </a:solidFill>
                <a:latin typeface="Arial"/>
                <a:cs typeface="Arial"/>
              </a:rPr>
              <a:t>ov</a:t>
            </a:r>
            <a:r>
              <a:rPr dirty="0" sz="2400" spc="50">
                <a:solidFill>
                  <a:srgbClr val="FFFFFF"/>
                </a:solidFill>
                <a:latin typeface="Arial"/>
                <a:cs typeface="Arial"/>
              </a:rPr>
              <a:t>á</a:t>
            </a:r>
            <a:r>
              <a:rPr dirty="0" sz="2400" spc="-13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2400" spc="-35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400" spc="-145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2400" spc="-120">
                <a:solidFill>
                  <a:srgbClr val="FFFFFF"/>
                </a:solidFill>
                <a:latin typeface="Arial"/>
                <a:cs typeface="Arial"/>
              </a:rPr>
              <a:t>Bub</a:t>
            </a:r>
            <a:r>
              <a:rPr dirty="0" sz="2400" spc="-11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400" spc="-50">
                <a:solidFill>
                  <a:srgbClr val="FFFFFF"/>
                </a:solidFill>
                <a:latin typeface="Arial"/>
                <a:cs typeface="Arial"/>
              </a:rPr>
              <a:t>ns</a:t>
            </a:r>
            <a:r>
              <a:rPr dirty="0" sz="2400" spc="-4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dirty="0" sz="2400" spc="30">
                <a:solidFill>
                  <a:srgbClr val="FFFFFF"/>
                </a:solidFill>
                <a:latin typeface="Arial"/>
                <a:cs typeface="Arial"/>
              </a:rPr>
              <a:t>á</a:t>
            </a:r>
            <a:r>
              <a:rPr dirty="0" sz="2400" spc="-13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2400" spc="-34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400" spc="-12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2400" spc="20">
                <a:solidFill>
                  <a:srgbClr val="FFFFFF"/>
                </a:solidFill>
                <a:latin typeface="Arial"/>
                <a:cs typeface="Arial"/>
              </a:rPr>
              <a:t>Pe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2400" spc="200">
                <a:solidFill>
                  <a:srgbClr val="FFFFFF"/>
                </a:solidFill>
                <a:latin typeface="Arial"/>
                <a:cs typeface="Arial"/>
              </a:rPr>
              <a:t>rík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933194" y="1232153"/>
            <a:ext cx="8457565" cy="203644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 marL="5715">
              <a:lnSpc>
                <a:spcPts val="5275"/>
              </a:lnSpc>
              <a:spcBef>
                <a:spcPts val="105"/>
              </a:spcBef>
              <a:tabLst>
                <a:tab pos="3007995" algn="l"/>
              </a:tabLst>
            </a:pPr>
            <a:r>
              <a:rPr dirty="0" sz="4400" spc="-25" b="1">
                <a:latin typeface="Times New Roman"/>
                <a:cs typeface="Times New Roman"/>
              </a:rPr>
              <a:t>Komplexná	</a:t>
            </a:r>
            <a:r>
              <a:rPr dirty="0" sz="4400" spc="260" b="1">
                <a:latin typeface="Times New Roman"/>
                <a:cs typeface="Times New Roman"/>
              </a:rPr>
              <a:t>starostlivos</a:t>
            </a:r>
            <a:r>
              <a:rPr dirty="0" sz="4400" spc="260" b="1">
                <a:latin typeface="Cambria"/>
                <a:cs typeface="Cambria"/>
              </a:rPr>
              <a:t>ť</a:t>
            </a:r>
            <a:endParaRPr sz="4400">
              <a:latin typeface="Cambria"/>
              <a:cs typeface="Cambria"/>
            </a:endParaRPr>
          </a:p>
          <a:p>
            <a:pPr algn="ctr" marL="12700" marR="5080">
              <a:lnSpc>
                <a:spcPts val="5280"/>
              </a:lnSpc>
              <a:spcBef>
                <a:spcPts val="165"/>
              </a:spcBef>
              <a:tabLst>
                <a:tab pos="576580" algn="l"/>
                <a:tab pos="3107690" algn="l"/>
                <a:tab pos="3696335" algn="l"/>
                <a:tab pos="5460365" algn="l"/>
                <a:tab pos="5953760" algn="l"/>
              </a:tabLst>
            </a:pPr>
            <a:r>
              <a:rPr dirty="0" sz="4400" spc="245" b="1">
                <a:latin typeface="Times New Roman"/>
                <a:cs typeface="Times New Roman"/>
              </a:rPr>
              <a:t>o</a:t>
            </a:r>
            <a:r>
              <a:rPr dirty="0" sz="4400" spc="245" b="1">
                <a:latin typeface="Times New Roman"/>
                <a:cs typeface="Times New Roman"/>
              </a:rPr>
              <a:t>	</a:t>
            </a:r>
            <a:r>
              <a:rPr dirty="0" sz="4400" spc="-1015" b="1">
                <a:latin typeface="Times New Roman"/>
                <a:cs typeface="Times New Roman"/>
              </a:rPr>
              <a:t> </a:t>
            </a:r>
            <a:r>
              <a:rPr dirty="0" sz="4400" spc="25" b="1">
                <a:latin typeface="Times New Roman"/>
                <a:cs typeface="Times New Roman"/>
              </a:rPr>
              <a:t>d</a:t>
            </a:r>
            <a:r>
              <a:rPr dirty="0" sz="4400" spc="35" b="1">
                <a:latin typeface="Times New Roman"/>
                <a:cs typeface="Times New Roman"/>
              </a:rPr>
              <a:t>e</a:t>
            </a:r>
            <a:r>
              <a:rPr dirty="0" sz="4400" spc="320" b="1">
                <a:latin typeface="Times New Roman"/>
                <a:cs typeface="Times New Roman"/>
              </a:rPr>
              <a:t>t</a:t>
            </a:r>
            <a:r>
              <a:rPr dirty="0" sz="4400" spc="385" b="1">
                <a:latin typeface="Times New Roman"/>
                <a:cs typeface="Times New Roman"/>
              </a:rPr>
              <a:t>s</a:t>
            </a:r>
            <a:r>
              <a:rPr dirty="0" sz="4400" spc="85" b="1">
                <a:latin typeface="Times New Roman"/>
                <a:cs typeface="Times New Roman"/>
              </a:rPr>
              <a:t>kéh</a:t>
            </a:r>
            <a:r>
              <a:rPr dirty="0" sz="4400" spc="85" b="1">
                <a:latin typeface="Times New Roman"/>
                <a:cs typeface="Times New Roman"/>
              </a:rPr>
              <a:t>o</a:t>
            </a:r>
            <a:r>
              <a:rPr dirty="0" sz="4400" b="1">
                <a:latin typeface="Times New Roman"/>
                <a:cs typeface="Times New Roman"/>
              </a:rPr>
              <a:t>	</a:t>
            </a:r>
            <a:r>
              <a:rPr dirty="0" sz="4400" spc="-95" b="1">
                <a:latin typeface="Times New Roman"/>
                <a:cs typeface="Times New Roman"/>
              </a:rPr>
              <a:t>p</a:t>
            </a:r>
            <a:r>
              <a:rPr dirty="0" sz="4400" spc="-65" b="1">
                <a:latin typeface="Times New Roman"/>
                <a:cs typeface="Times New Roman"/>
              </a:rPr>
              <a:t>a</a:t>
            </a:r>
            <a:r>
              <a:rPr dirty="0" sz="4400" spc="-15" b="1">
                <a:latin typeface="Times New Roman"/>
                <a:cs typeface="Times New Roman"/>
              </a:rPr>
              <a:t>c</a:t>
            </a:r>
            <a:r>
              <a:rPr dirty="0" sz="4400" spc="5" b="1">
                <a:latin typeface="Times New Roman"/>
                <a:cs typeface="Times New Roman"/>
              </a:rPr>
              <a:t>i</a:t>
            </a:r>
            <a:r>
              <a:rPr dirty="0" sz="4400" spc="180" b="1">
                <a:latin typeface="Times New Roman"/>
                <a:cs typeface="Times New Roman"/>
              </a:rPr>
              <a:t>enta</a:t>
            </a:r>
            <a:r>
              <a:rPr dirty="0" sz="4400" b="1">
                <a:latin typeface="Times New Roman"/>
                <a:cs typeface="Times New Roman"/>
              </a:rPr>
              <a:t>	</a:t>
            </a:r>
            <a:r>
              <a:rPr dirty="0" sz="4400" spc="90" b="1">
                <a:latin typeface="Times New Roman"/>
                <a:cs typeface="Times New Roman"/>
              </a:rPr>
              <a:t>s</a:t>
            </a:r>
            <a:r>
              <a:rPr dirty="0" sz="4400" b="1">
                <a:latin typeface="Times New Roman"/>
                <a:cs typeface="Times New Roman"/>
              </a:rPr>
              <a:t>	</a:t>
            </a:r>
            <a:r>
              <a:rPr dirty="0" sz="4400" spc="740" b="1">
                <a:latin typeface="Times New Roman"/>
                <a:cs typeface="Times New Roman"/>
              </a:rPr>
              <a:t>l</a:t>
            </a:r>
            <a:r>
              <a:rPr dirty="0" sz="4400" spc="90" b="1">
                <a:latin typeface="Times New Roman"/>
                <a:cs typeface="Times New Roman"/>
              </a:rPr>
              <a:t>e</a:t>
            </a:r>
            <a:r>
              <a:rPr dirty="0" sz="4400" spc="-105" b="1">
                <a:latin typeface="Times New Roman"/>
                <a:cs typeface="Times New Roman"/>
              </a:rPr>
              <a:t>ukémiou  </a:t>
            </a:r>
            <a:r>
              <a:rPr dirty="0" sz="4400" spc="145" b="1">
                <a:latin typeface="Times New Roman"/>
                <a:cs typeface="Times New Roman"/>
              </a:rPr>
              <a:t>a	</a:t>
            </a:r>
            <a:r>
              <a:rPr dirty="0" sz="4400" spc="20" b="1">
                <a:latin typeface="Times New Roman"/>
                <a:cs typeface="Times New Roman"/>
              </a:rPr>
              <a:t>mykotickou	</a:t>
            </a:r>
            <a:r>
              <a:rPr dirty="0" sz="4400" spc="35" b="1">
                <a:latin typeface="Times New Roman"/>
                <a:cs typeface="Times New Roman"/>
              </a:rPr>
              <a:t>infekciou</a:t>
            </a:r>
            <a:endParaRPr sz="4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7171" y="188721"/>
            <a:ext cx="3615778" cy="492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840223" y="194182"/>
            <a:ext cx="4085081" cy="486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6595871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 h="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12192">
            <a:solidFill>
              <a:srgbClr val="3085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763523"/>
            <a:ext cx="7039356" cy="579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54609" y="2858769"/>
            <a:ext cx="10437495" cy="3588385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297180" marR="1694180" indent="-285115">
              <a:lnSpc>
                <a:spcPts val="1730"/>
              </a:lnSpc>
              <a:spcBef>
                <a:spcPts val="310"/>
              </a:spcBef>
              <a:buChar char="-"/>
              <a:tabLst>
                <a:tab pos="299085" algn="l"/>
                <a:tab pos="299720" algn="l"/>
              </a:tabLst>
            </a:pPr>
            <a:r>
              <a:rPr dirty="0" sz="1600" spc="-5">
                <a:latin typeface="Arial"/>
                <a:cs typeface="Arial"/>
              </a:rPr>
              <a:t>V </a:t>
            </a:r>
            <a:r>
              <a:rPr dirty="0" sz="1600" spc="-10">
                <a:latin typeface="Arial"/>
                <a:cs typeface="Arial"/>
              </a:rPr>
              <a:t>prípade </a:t>
            </a:r>
            <a:r>
              <a:rPr dirty="0" sz="1600" spc="-5">
                <a:latin typeface="Arial"/>
                <a:cs typeface="Arial"/>
              </a:rPr>
              <a:t>oneskorenej </a:t>
            </a:r>
            <a:r>
              <a:rPr dirty="0" sz="1600" spc="-10">
                <a:latin typeface="Arial"/>
                <a:cs typeface="Arial"/>
              </a:rPr>
              <a:t>granulopoézy </a:t>
            </a:r>
            <a:r>
              <a:rPr dirty="0" sz="1600" spc="-5">
                <a:latin typeface="Arial"/>
                <a:cs typeface="Arial"/>
              </a:rPr>
              <a:t>a mykotickej infekcie je </a:t>
            </a:r>
            <a:r>
              <a:rPr dirty="0" sz="1600" spc="-10">
                <a:latin typeface="Arial"/>
                <a:cs typeface="Arial"/>
              </a:rPr>
              <a:t>adekvátnym </a:t>
            </a:r>
            <a:r>
              <a:rPr dirty="0" sz="1600" spc="-5">
                <a:latin typeface="Arial"/>
                <a:cs typeface="Arial"/>
              </a:rPr>
              <a:t>riešením podávanie  granulocytových</a:t>
            </a:r>
            <a:r>
              <a:rPr dirty="0" sz="1600" spc="25">
                <a:latin typeface="Arial"/>
                <a:cs typeface="Arial"/>
              </a:rPr>
              <a:t> </a:t>
            </a:r>
            <a:r>
              <a:rPr dirty="0" sz="1600" spc="-15">
                <a:latin typeface="Arial"/>
                <a:cs typeface="Arial"/>
              </a:rPr>
              <a:t>koncentrátov.</a:t>
            </a:r>
            <a:endParaRPr sz="16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1510"/>
              </a:spcBef>
              <a:buChar char="-"/>
              <a:tabLst>
                <a:tab pos="299085" algn="l"/>
                <a:tab pos="299720" algn="l"/>
              </a:tabLst>
            </a:pPr>
            <a:r>
              <a:rPr dirty="0" sz="1600" spc="-5">
                <a:latin typeface="Arial"/>
                <a:cs typeface="Arial"/>
              </a:rPr>
              <a:t>Bolo </a:t>
            </a:r>
            <a:r>
              <a:rPr dirty="0" sz="1600" spc="-10">
                <a:latin typeface="Arial"/>
                <a:cs typeface="Arial"/>
              </a:rPr>
              <a:t>pozorované </a:t>
            </a:r>
            <a:r>
              <a:rPr dirty="0" sz="1600" spc="-5">
                <a:latin typeface="Arial"/>
                <a:cs typeface="Arial"/>
              </a:rPr>
              <a:t>zlepšenie </a:t>
            </a:r>
            <a:r>
              <a:rPr dirty="0" sz="1600" spc="-10">
                <a:latin typeface="Arial"/>
                <a:cs typeface="Arial"/>
              </a:rPr>
              <a:t>odpovede </a:t>
            </a:r>
            <a:r>
              <a:rPr dirty="0" sz="1600" spc="-5">
                <a:latin typeface="Arial"/>
                <a:cs typeface="Arial"/>
              </a:rPr>
              <a:t>na </a:t>
            </a:r>
            <a:r>
              <a:rPr dirty="0" sz="1600" spc="-10">
                <a:latin typeface="Arial"/>
                <a:cs typeface="Arial"/>
              </a:rPr>
              <a:t>podávanú </a:t>
            </a:r>
            <a:r>
              <a:rPr dirty="0" sz="1600" spc="-5">
                <a:latin typeface="Arial"/>
                <a:cs typeface="Arial"/>
              </a:rPr>
              <a:t>antimykotickú liečbu, a to aj v </a:t>
            </a:r>
            <a:r>
              <a:rPr dirty="0" sz="1600" spc="-10">
                <a:latin typeface="Arial"/>
                <a:cs typeface="Arial"/>
              </a:rPr>
              <a:t>prípade </a:t>
            </a:r>
            <a:r>
              <a:rPr dirty="0" sz="1600" spc="-5">
                <a:latin typeface="Arial"/>
                <a:cs typeface="Arial"/>
              </a:rPr>
              <a:t>rezistentných</a:t>
            </a:r>
            <a:r>
              <a:rPr dirty="0" sz="1600" spc="265">
                <a:latin typeface="Arial"/>
                <a:cs typeface="Arial"/>
              </a:rPr>
              <a:t> </a:t>
            </a:r>
            <a:r>
              <a:rPr dirty="0" sz="1600" spc="-20">
                <a:latin typeface="Arial"/>
                <a:cs typeface="Arial"/>
              </a:rPr>
              <a:t>kmeňov.</a:t>
            </a:r>
            <a:endParaRPr sz="16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1540"/>
              </a:spcBef>
              <a:buChar char="-"/>
              <a:tabLst>
                <a:tab pos="299085" algn="l"/>
                <a:tab pos="299720" algn="l"/>
              </a:tabLst>
            </a:pPr>
            <a:r>
              <a:rPr dirty="0" sz="1600" spc="-5">
                <a:latin typeface="Arial"/>
                <a:cs typeface="Arial"/>
              </a:rPr>
              <a:t>Zatiaľ nie je dostatok štúdii, ktoré by sa venovali tejto</a:t>
            </a:r>
            <a:r>
              <a:rPr dirty="0" sz="1600" spc="5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problematike.</a:t>
            </a:r>
            <a:endParaRPr sz="1600">
              <a:latin typeface="Arial"/>
              <a:cs typeface="Arial"/>
            </a:endParaRPr>
          </a:p>
          <a:p>
            <a:pPr marL="299085" indent="-287020">
              <a:lnSpc>
                <a:spcPts val="1825"/>
              </a:lnSpc>
              <a:spcBef>
                <a:spcPts val="1535"/>
              </a:spcBef>
              <a:buChar char="-"/>
              <a:tabLst>
                <a:tab pos="299085" algn="l"/>
                <a:tab pos="299720" algn="l"/>
              </a:tabLst>
            </a:pPr>
            <a:r>
              <a:rPr dirty="0" sz="1600" spc="-5">
                <a:latin typeface="Arial"/>
                <a:cs typeface="Arial"/>
              </a:rPr>
              <a:t>Napriek </a:t>
            </a:r>
            <a:r>
              <a:rPr dirty="0" sz="1600">
                <a:latin typeface="Arial"/>
                <a:cs typeface="Arial"/>
              </a:rPr>
              <a:t>limitovaným </a:t>
            </a:r>
            <a:r>
              <a:rPr dirty="0" sz="1600" spc="-5">
                <a:latin typeface="Arial"/>
                <a:cs typeface="Arial"/>
              </a:rPr>
              <a:t>dôkazom sa doporučuje použitie </a:t>
            </a:r>
            <a:r>
              <a:rPr dirty="0" sz="1600" spc="-10">
                <a:latin typeface="Arial"/>
                <a:cs typeface="Arial"/>
              </a:rPr>
              <a:t>GK </a:t>
            </a:r>
            <a:r>
              <a:rPr dirty="0" sz="1600" spc="-5">
                <a:latin typeface="Arial"/>
                <a:cs typeface="Arial"/>
              </a:rPr>
              <a:t>pri liečbe IFI u </a:t>
            </a:r>
            <a:r>
              <a:rPr dirty="0" sz="1600" spc="-10">
                <a:latin typeface="Arial"/>
                <a:cs typeface="Arial"/>
              </a:rPr>
              <a:t>vybraných </a:t>
            </a:r>
            <a:r>
              <a:rPr dirty="0" sz="1600" spc="-20">
                <a:latin typeface="Arial"/>
                <a:cs typeface="Arial"/>
              </a:rPr>
              <a:t>pacientov, </a:t>
            </a:r>
            <a:r>
              <a:rPr dirty="0" sz="1600" spc="-5">
                <a:latin typeface="Arial"/>
                <a:cs typeface="Arial"/>
              </a:rPr>
              <a:t>hlavne u</a:t>
            </a:r>
            <a:r>
              <a:rPr dirty="0" sz="1600" spc="17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tých</a:t>
            </a:r>
            <a:endParaRPr sz="1600">
              <a:latin typeface="Arial"/>
              <a:cs typeface="Arial"/>
            </a:endParaRPr>
          </a:p>
          <a:p>
            <a:pPr marL="297180">
              <a:lnSpc>
                <a:spcPts val="1825"/>
              </a:lnSpc>
            </a:pPr>
            <a:r>
              <a:rPr dirty="0" sz="1600" spc="-5">
                <a:latin typeface="Arial"/>
                <a:cs typeface="Arial"/>
              </a:rPr>
              <a:t>kde sa očakáva regenerácia</a:t>
            </a:r>
            <a:r>
              <a:rPr dirty="0" sz="1600" spc="25">
                <a:latin typeface="Arial"/>
                <a:cs typeface="Arial"/>
              </a:rPr>
              <a:t> </a:t>
            </a:r>
            <a:r>
              <a:rPr dirty="0" sz="1600" spc="-20">
                <a:latin typeface="Arial"/>
                <a:cs typeface="Arial"/>
              </a:rPr>
              <a:t>granulopoézy.</a:t>
            </a:r>
            <a:endParaRPr sz="16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1535"/>
              </a:spcBef>
              <a:buChar char="-"/>
              <a:tabLst>
                <a:tab pos="299085" algn="l"/>
                <a:tab pos="299720" algn="l"/>
              </a:tabLst>
            </a:pPr>
            <a:r>
              <a:rPr dirty="0" sz="1600" spc="-5">
                <a:latin typeface="Arial"/>
                <a:cs typeface="Arial"/>
              </a:rPr>
              <a:t>Riziko podávania a efektu sa musí zvažovať na individuálnej </a:t>
            </a:r>
            <a:r>
              <a:rPr dirty="0" sz="1600">
                <a:latin typeface="Arial"/>
                <a:cs typeface="Arial"/>
              </a:rPr>
              <a:t>báze.</a:t>
            </a:r>
            <a:endParaRPr sz="1600">
              <a:latin typeface="Arial"/>
              <a:cs typeface="Arial"/>
            </a:endParaRPr>
          </a:p>
          <a:p>
            <a:pPr marL="309880" indent="-297180">
              <a:lnSpc>
                <a:spcPct val="100000"/>
              </a:lnSpc>
              <a:spcBef>
                <a:spcPts val="1535"/>
              </a:spcBef>
              <a:buChar char="-"/>
              <a:tabLst>
                <a:tab pos="309245" algn="l"/>
                <a:tab pos="309880" algn="l"/>
              </a:tabLst>
            </a:pPr>
            <a:r>
              <a:rPr dirty="0" sz="1600" spc="-5">
                <a:latin typeface="Arial"/>
                <a:cs typeface="Arial"/>
              </a:rPr>
              <a:t>Podávanie granulocytov ukončujeme pri </a:t>
            </a:r>
            <a:r>
              <a:rPr dirty="0" sz="1600" spc="-10">
                <a:latin typeface="Arial"/>
                <a:cs typeface="Arial"/>
              </a:rPr>
              <a:t>odoznení </a:t>
            </a:r>
            <a:r>
              <a:rPr dirty="0" sz="1600" spc="-5">
                <a:latin typeface="Arial"/>
                <a:cs typeface="Arial"/>
              </a:rPr>
              <a:t>infekcie a pri regenerácii</a:t>
            </a:r>
            <a:r>
              <a:rPr dirty="0" sz="1600" spc="6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granulocytov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dirty="0" sz="1800" spc="-5">
                <a:latin typeface="Arial"/>
                <a:cs typeface="Arial"/>
              </a:rPr>
              <a:t>(</a:t>
            </a:r>
            <a:r>
              <a:rPr dirty="0" sz="1400" spc="-5">
                <a:latin typeface="Arial"/>
                <a:cs typeface="Arial"/>
              </a:rPr>
              <a:t>Granulocyte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transfusions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in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management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of</a:t>
            </a:r>
            <a:r>
              <a:rPr dirty="0" sz="1400" spc="-5">
                <a:latin typeface="Arial"/>
                <a:cs typeface="Arial"/>
              </a:rPr>
              <a:t> invasive</a:t>
            </a:r>
            <a:r>
              <a:rPr dirty="0" sz="1400" spc="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fungal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infections,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K.A.West,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14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March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2017)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1187196"/>
            <a:ext cx="12192000" cy="14097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14604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Antimikrobiálne </a:t>
            </a:r>
            <a:r>
              <a:rPr dirty="0" spc="-5"/>
              <a:t>látky nie </a:t>
            </a:r>
            <a:r>
              <a:rPr dirty="0"/>
              <a:t>sú sami o sebe </a:t>
            </a:r>
            <a:r>
              <a:rPr dirty="0" spc="-5"/>
              <a:t>schopné potlačiť infekciu, ak nie </a:t>
            </a:r>
            <a:r>
              <a:rPr dirty="0"/>
              <a:t>je zároveň  </a:t>
            </a:r>
            <a:r>
              <a:rPr dirty="0" spc="-5"/>
              <a:t>realizovaná aj </a:t>
            </a:r>
            <a:r>
              <a:rPr dirty="0"/>
              <a:t>korekcia </a:t>
            </a:r>
            <a:r>
              <a:rPr dirty="0" spc="-5"/>
              <a:t>počtu</a:t>
            </a:r>
            <a:r>
              <a:rPr dirty="0" spc="55"/>
              <a:t> </a:t>
            </a:r>
            <a:r>
              <a:rPr dirty="0" spc="-20"/>
              <a:t>neutrofilov.</a:t>
            </a:r>
          </a:p>
          <a:p>
            <a:pPr algn="ctr" marL="1905">
              <a:lnSpc>
                <a:spcPct val="100000"/>
              </a:lnSpc>
            </a:pPr>
            <a:r>
              <a:rPr dirty="0" spc="-5"/>
              <a:t>(endogénnou tvorbou alebo </a:t>
            </a:r>
            <a:r>
              <a:rPr dirty="0" spc="-10"/>
              <a:t>exogénnou</a:t>
            </a:r>
            <a:r>
              <a:rPr dirty="0" spc="100"/>
              <a:t> </a:t>
            </a:r>
            <a:r>
              <a:rPr dirty="0" spc="-5"/>
              <a:t>dodávkou)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01946" y="3954017"/>
            <a:ext cx="4651375" cy="280670"/>
          </a:xfrm>
          <a:custGeom>
            <a:avLst/>
            <a:gdLst/>
            <a:ahLst/>
            <a:cxnLst/>
            <a:rect l="l" t="t" r="r" b="b"/>
            <a:pathLst>
              <a:path w="4651375" h="280670">
                <a:moveTo>
                  <a:pt x="4651248" y="0"/>
                </a:moveTo>
                <a:lnTo>
                  <a:pt x="0" y="280415"/>
                </a:lnTo>
                <a:lnTo>
                  <a:pt x="4651248" y="280415"/>
                </a:lnTo>
                <a:lnTo>
                  <a:pt x="4651248" y="0"/>
                </a:lnTo>
                <a:close/>
              </a:path>
            </a:pathLst>
          </a:custGeom>
          <a:solidFill>
            <a:srgbClr val="C3D59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901946" y="3954017"/>
            <a:ext cx="4651375" cy="280670"/>
          </a:xfrm>
          <a:custGeom>
            <a:avLst/>
            <a:gdLst/>
            <a:ahLst/>
            <a:cxnLst/>
            <a:rect l="l" t="t" r="r" b="b"/>
            <a:pathLst>
              <a:path w="4651375" h="280670">
                <a:moveTo>
                  <a:pt x="4651248" y="280415"/>
                </a:moveTo>
                <a:lnTo>
                  <a:pt x="4651248" y="0"/>
                </a:lnTo>
                <a:lnTo>
                  <a:pt x="0" y="280415"/>
                </a:lnTo>
                <a:lnTo>
                  <a:pt x="4651248" y="280415"/>
                </a:lnTo>
                <a:close/>
              </a:path>
            </a:pathLst>
          </a:custGeom>
          <a:ln w="25908">
            <a:solidFill>
              <a:srgbClr val="4F61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943343" y="3328415"/>
            <a:ext cx="2598420" cy="474345"/>
          </a:xfrm>
          <a:custGeom>
            <a:avLst/>
            <a:gdLst/>
            <a:ahLst/>
            <a:cxnLst/>
            <a:rect l="l" t="t" r="r" b="b"/>
            <a:pathLst>
              <a:path w="2598420" h="474345">
                <a:moveTo>
                  <a:pt x="2598420" y="0"/>
                </a:moveTo>
                <a:lnTo>
                  <a:pt x="0" y="473964"/>
                </a:lnTo>
                <a:lnTo>
                  <a:pt x="2598420" y="473964"/>
                </a:lnTo>
                <a:lnTo>
                  <a:pt x="2598420" y="0"/>
                </a:lnTo>
                <a:close/>
              </a:path>
            </a:pathLst>
          </a:custGeom>
          <a:solidFill>
            <a:srgbClr val="F9C09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43255" y="188974"/>
            <a:ext cx="2016760" cy="6551930"/>
          </a:xfrm>
          <a:custGeom>
            <a:avLst/>
            <a:gdLst/>
            <a:ahLst/>
            <a:cxnLst/>
            <a:rect l="l" t="t" r="r" b="b"/>
            <a:pathLst>
              <a:path w="2016760" h="6551930">
                <a:moveTo>
                  <a:pt x="0" y="6551676"/>
                </a:moveTo>
                <a:lnTo>
                  <a:pt x="2016252" y="6551676"/>
                </a:lnTo>
                <a:lnTo>
                  <a:pt x="2016252" y="0"/>
                </a:lnTo>
                <a:lnTo>
                  <a:pt x="0" y="0"/>
                </a:lnTo>
                <a:lnTo>
                  <a:pt x="0" y="6551676"/>
                </a:lnTo>
                <a:close/>
              </a:path>
            </a:pathLst>
          </a:custGeom>
          <a:ln w="76200">
            <a:solidFill>
              <a:srgbClr val="8EB4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2961" y="2089785"/>
            <a:ext cx="1112520" cy="701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83820" indent="-71755">
              <a:lnSpc>
                <a:spcPct val="100000"/>
              </a:lnSpc>
              <a:spcBef>
                <a:spcPts val="95"/>
              </a:spcBef>
              <a:buClr>
                <a:srgbClr val="77923B"/>
              </a:buClr>
              <a:buSzPct val="93750"/>
              <a:buFont typeface="Arial"/>
              <a:buChar char="•"/>
              <a:tabLst>
                <a:tab pos="84455" algn="l"/>
              </a:tabLst>
            </a:pPr>
            <a:r>
              <a:rPr dirty="0" sz="1600" spc="-10" b="1" i="1">
                <a:latin typeface="Arial"/>
                <a:cs typeface="Arial"/>
              </a:rPr>
              <a:t>Deň</a:t>
            </a:r>
            <a:r>
              <a:rPr dirty="0" sz="1600" spc="-50" b="1" i="1">
                <a:latin typeface="Arial"/>
                <a:cs typeface="Arial"/>
              </a:rPr>
              <a:t> </a:t>
            </a:r>
            <a:r>
              <a:rPr dirty="0" sz="1600" spc="-5" b="1" i="1">
                <a:latin typeface="Arial"/>
                <a:cs typeface="Arial"/>
              </a:rPr>
              <a:t>liečby</a:t>
            </a:r>
            <a:endParaRPr sz="1600">
              <a:latin typeface="Arial"/>
              <a:cs typeface="Arial"/>
            </a:endParaRPr>
          </a:p>
          <a:p>
            <a:pPr marL="109220" indent="-72390">
              <a:lnSpc>
                <a:spcPct val="100000"/>
              </a:lnSpc>
              <a:spcBef>
                <a:spcPts val="1480"/>
              </a:spcBef>
              <a:buClr>
                <a:srgbClr val="77923B"/>
              </a:buClr>
              <a:buSzPct val="93750"/>
              <a:buFont typeface="Arial"/>
              <a:buChar char="•"/>
              <a:tabLst>
                <a:tab pos="109855" algn="l"/>
              </a:tabLst>
            </a:pPr>
            <a:r>
              <a:rPr dirty="0" sz="1600" spc="-10" b="1" i="1">
                <a:latin typeface="Arial"/>
                <a:cs typeface="Arial"/>
              </a:rPr>
              <a:t>Dátum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831592" y="548640"/>
            <a:ext cx="0" cy="6264910"/>
          </a:xfrm>
          <a:custGeom>
            <a:avLst/>
            <a:gdLst/>
            <a:ahLst/>
            <a:cxnLst/>
            <a:rect l="l" t="t" r="r" b="b"/>
            <a:pathLst>
              <a:path w="0" h="6264909">
                <a:moveTo>
                  <a:pt x="0" y="0"/>
                </a:moveTo>
                <a:lnTo>
                  <a:pt x="0" y="6264691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503676" y="548640"/>
            <a:ext cx="0" cy="6264910"/>
          </a:xfrm>
          <a:custGeom>
            <a:avLst/>
            <a:gdLst/>
            <a:ahLst/>
            <a:cxnLst/>
            <a:rect l="l" t="t" r="r" b="b"/>
            <a:pathLst>
              <a:path w="0" h="6264909">
                <a:moveTo>
                  <a:pt x="0" y="0"/>
                </a:moveTo>
                <a:lnTo>
                  <a:pt x="0" y="6264691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175759" y="548640"/>
            <a:ext cx="0" cy="6264910"/>
          </a:xfrm>
          <a:custGeom>
            <a:avLst/>
            <a:gdLst/>
            <a:ahLst/>
            <a:cxnLst/>
            <a:rect l="l" t="t" r="r" b="b"/>
            <a:pathLst>
              <a:path w="0" h="6264909">
                <a:moveTo>
                  <a:pt x="0" y="0"/>
                </a:moveTo>
                <a:lnTo>
                  <a:pt x="0" y="6264691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847844" y="548640"/>
            <a:ext cx="0" cy="6264910"/>
          </a:xfrm>
          <a:custGeom>
            <a:avLst/>
            <a:gdLst/>
            <a:ahLst/>
            <a:cxnLst/>
            <a:rect l="l" t="t" r="r" b="b"/>
            <a:pathLst>
              <a:path w="0" h="6264909">
                <a:moveTo>
                  <a:pt x="0" y="0"/>
                </a:moveTo>
                <a:lnTo>
                  <a:pt x="0" y="6264691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519928" y="548640"/>
            <a:ext cx="0" cy="6264910"/>
          </a:xfrm>
          <a:custGeom>
            <a:avLst/>
            <a:gdLst/>
            <a:ahLst/>
            <a:cxnLst/>
            <a:rect l="l" t="t" r="r" b="b"/>
            <a:pathLst>
              <a:path w="0" h="6264909">
                <a:moveTo>
                  <a:pt x="0" y="0"/>
                </a:moveTo>
                <a:lnTo>
                  <a:pt x="0" y="6264691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192011" y="260604"/>
            <a:ext cx="0" cy="6553200"/>
          </a:xfrm>
          <a:custGeom>
            <a:avLst/>
            <a:gdLst/>
            <a:ahLst/>
            <a:cxnLst/>
            <a:rect l="l" t="t" r="r" b="b"/>
            <a:pathLst>
              <a:path w="0" h="6553200">
                <a:moveTo>
                  <a:pt x="0" y="6552727"/>
                </a:moveTo>
                <a:lnTo>
                  <a:pt x="0" y="0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864095" y="260604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59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864095" y="548640"/>
            <a:ext cx="0" cy="6264910"/>
          </a:xfrm>
          <a:custGeom>
            <a:avLst/>
            <a:gdLst/>
            <a:ahLst/>
            <a:cxnLst/>
            <a:rect l="l" t="t" r="r" b="b"/>
            <a:pathLst>
              <a:path w="0" h="6264909">
                <a:moveTo>
                  <a:pt x="0" y="0"/>
                </a:moveTo>
                <a:lnTo>
                  <a:pt x="0" y="6264691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536180" y="260604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59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536180" y="548640"/>
            <a:ext cx="0" cy="6264910"/>
          </a:xfrm>
          <a:custGeom>
            <a:avLst/>
            <a:gdLst/>
            <a:ahLst/>
            <a:cxnLst/>
            <a:rect l="l" t="t" r="r" b="b"/>
            <a:pathLst>
              <a:path w="0" h="6264909">
                <a:moveTo>
                  <a:pt x="0" y="0"/>
                </a:moveTo>
                <a:lnTo>
                  <a:pt x="0" y="6264691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8208264" y="260604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779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208264" y="544068"/>
            <a:ext cx="0" cy="6269355"/>
          </a:xfrm>
          <a:custGeom>
            <a:avLst/>
            <a:gdLst/>
            <a:ahLst/>
            <a:cxnLst/>
            <a:rect l="l" t="t" r="r" b="b"/>
            <a:pathLst>
              <a:path w="0" h="6269355">
                <a:moveTo>
                  <a:pt x="0" y="0"/>
                </a:moveTo>
                <a:lnTo>
                  <a:pt x="0" y="6269263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8880347" y="260604"/>
            <a:ext cx="0" cy="144780"/>
          </a:xfrm>
          <a:custGeom>
            <a:avLst/>
            <a:gdLst/>
            <a:ahLst/>
            <a:cxnLst/>
            <a:rect l="l" t="t" r="r" b="b"/>
            <a:pathLst>
              <a:path w="0" h="144779">
                <a:moveTo>
                  <a:pt x="0" y="0"/>
                </a:moveTo>
                <a:lnTo>
                  <a:pt x="0" y="144779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8880347" y="544068"/>
            <a:ext cx="0" cy="6269355"/>
          </a:xfrm>
          <a:custGeom>
            <a:avLst/>
            <a:gdLst/>
            <a:ahLst/>
            <a:cxnLst/>
            <a:rect l="l" t="t" r="r" b="b"/>
            <a:pathLst>
              <a:path w="0" h="6269355">
                <a:moveTo>
                  <a:pt x="0" y="0"/>
                </a:moveTo>
                <a:lnTo>
                  <a:pt x="0" y="6269263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552431" y="260604"/>
            <a:ext cx="0" cy="6553200"/>
          </a:xfrm>
          <a:custGeom>
            <a:avLst/>
            <a:gdLst/>
            <a:ahLst/>
            <a:cxnLst/>
            <a:rect l="l" t="t" r="r" b="b"/>
            <a:pathLst>
              <a:path w="0" h="6553200">
                <a:moveTo>
                  <a:pt x="0" y="6552727"/>
                </a:moveTo>
                <a:lnTo>
                  <a:pt x="0" y="0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160270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160270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832354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504438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4" y="288036"/>
                </a:lnTo>
                <a:lnTo>
                  <a:pt x="672084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176521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4" y="288036"/>
                </a:lnTo>
                <a:lnTo>
                  <a:pt x="672084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848605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4" y="288036"/>
                </a:lnTo>
                <a:lnTo>
                  <a:pt x="672084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520690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4" y="288036"/>
                </a:lnTo>
                <a:lnTo>
                  <a:pt x="672084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192773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864857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7536942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8209026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160270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160270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832354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832354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504438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4" y="288036"/>
                </a:lnTo>
                <a:lnTo>
                  <a:pt x="672084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504438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4" y="288036"/>
                </a:lnTo>
                <a:lnTo>
                  <a:pt x="672084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176521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4" y="288036"/>
                </a:lnTo>
                <a:lnTo>
                  <a:pt x="672084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176521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4" y="288036"/>
                </a:lnTo>
                <a:lnTo>
                  <a:pt x="672084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848605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4" y="288036"/>
                </a:lnTo>
                <a:lnTo>
                  <a:pt x="672084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848605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4" y="288036"/>
                </a:lnTo>
                <a:lnTo>
                  <a:pt x="672084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520690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4" y="288036"/>
                </a:lnTo>
                <a:lnTo>
                  <a:pt x="672084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520690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4" y="288036"/>
                </a:lnTo>
                <a:lnTo>
                  <a:pt x="672084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192773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192773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6864857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6864857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7536942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7536942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8209026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8209026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8881109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8881109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55" name="object 55"/>
          <p:cNvGraphicFramePr>
            <a:graphicFrameLocks noGrp="1"/>
          </p:cNvGraphicFramePr>
          <p:nvPr/>
        </p:nvGraphicFramePr>
        <p:xfrm>
          <a:off x="2328036" y="2061210"/>
          <a:ext cx="7022464" cy="6800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4190"/>
                <a:gridCol w="652779"/>
                <a:gridCol w="690244"/>
                <a:gridCol w="671830"/>
                <a:gridCol w="671830"/>
                <a:gridCol w="671829"/>
                <a:gridCol w="671829"/>
                <a:gridCol w="671829"/>
                <a:gridCol w="695325"/>
                <a:gridCol w="648334"/>
                <a:gridCol w="166370"/>
                <a:gridCol w="301625"/>
              </a:tblGrid>
              <a:tr h="288036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65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58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915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23.8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190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24.8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7780">
                        <a:lnSpc>
                          <a:spcPts val="1600"/>
                        </a:lnSpc>
                      </a:pP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25.8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26.8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27.8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28.8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29.8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30.8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R="15240">
                        <a:lnSpc>
                          <a:spcPts val="1600"/>
                        </a:lnSpc>
                      </a:pP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31.8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R="14604">
                        <a:lnSpc>
                          <a:spcPts val="1600"/>
                        </a:lnSpc>
                      </a:pP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5085">
                        <a:lnSpc>
                          <a:spcPts val="1600"/>
                        </a:lnSpc>
                      </a:pP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2.9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</a:tr>
            </a:tbl>
          </a:graphicData>
        </a:graphic>
      </p:graphicFrame>
      <p:sp>
        <p:nvSpPr>
          <p:cNvPr id="56" name="object 56"/>
          <p:cNvSpPr/>
          <p:nvPr/>
        </p:nvSpPr>
        <p:spPr>
          <a:xfrm>
            <a:off x="188976" y="231647"/>
            <a:ext cx="1874520" cy="12374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2159507" y="188976"/>
            <a:ext cx="4032885" cy="360045"/>
          </a:xfrm>
          <a:custGeom>
            <a:avLst/>
            <a:gdLst/>
            <a:ahLst/>
            <a:cxnLst/>
            <a:rect l="l" t="t" r="r" b="b"/>
            <a:pathLst>
              <a:path w="4032885" h="360045">
                <a:moveTo>
                  <a:pt x="0" y="359663"/>
                </a:moveTo>
                <a:lnTo>
                  <a:pt x="4032504" y="359663"/>
                </a:lnTo>
                <a:lnTo>
                  <a:pt x="4032504" y="0"/>
                </a:lnTo>
                <a:lnTo>
                  <a:pt x="0" y="0"/>
                </a:lnTo>
                <a:lnTo>
                  <a:pt x="0" y="3596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6192011" y="321563"/>
            <a:ext cx="2016760" cy="227329"/>
          </a:xfrm>
          <a:custGeom>
            <a:avLst/>
            <a:gdLst/>
            <a:ahLst/>
            <a:cxnLst/>
            <a:rect l="l" t="t" r="r" b="b"/>
            <a:pathLst>
              <a:path w="2016759" h="227329">
                <a:moveTo>
                  <a:pt x="0" y="227076"/>
                </a:moveTo>
                <a:lnTo>
                  <a:pt x="2016251" y="227076"/>
                </a:lnTo>
                <a:lnTo>
                  <a:pt x="2016251" y="0"/>
                </a:lnTo>
                <a:lnTo>
                  <a:pt x="0" y="0"/>
                </a:lnTo>
                <a:lnTo>
                  <a:pt x="0" y="22707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8194547" y="405384"/>
            <a:ext cx="1358265" cy="139065"/>
          </a:xfrm>
          <a:custGeom>
            <a:avLst/>
            <a:gdLst/>
            <a:ahLst/>
            <a:cxnLst/>
            <a:rect l="l" t="t" r="r" b="b"/>
            <a:pathLst>
              <a:path w="1358265" h="139065">
                <a:moveTo>
                  <a:pt x="0" y="138684"/>
                </a:moveTo>
                <a:lnTo>
                  <a:pt x="1357883" y="138684"/>
                </a:lnTo>
                <a:lnTo>
                  <a:pt x="1357883" y="0"/>
                </a:lnTo>
                <a:lnTo>
                  <a:pt x="0" y="0"/>
                </a:lnTo>
                <a:lnTo>
                  <a:pt x="0" y="13868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3703320" y="1144524"/>
            <a:ext cx="259079" cy="193675"/>
          </a:xfrm>
          <a:custGeom>
            <a:avLst/>
            <a:gdLst/>
            <a:ahLst/>
            <a:cxnLst/>
            <a:rect l="l" t="t" r="r" b="b"/>
            <a:pathLst>
              <a:path w="259079" h="193675">
                <a:moveTo>
                  <a:pt x="226821" y="0"/>
                </a:moveTo>
                <a:lnTo>
                  <a:pt x="32257" y="0"/>
                </a:lnTo>
                <a:lnTo>
                  <a:pt x="19716" y="2539"/>
                </a:lnTo>
                <a:lnTo>
                  <a:pt x="9461" y="9461"/>
                </a:lnTo>
                <a:lnTo>
                  <a:pt x="2539" y="19716"/>
                </a:lnTo>
                <a:lnTo>
                  <a:pt x="0" y="32258"/>
                </a:lnTo>
                <a:lnTo>
                  <a:pt x="0" y="161289"/>
                </a:lnTo>
                <a:lnTo>
                  <a:pt x="2539" y="173831"/>
                </a:lnTo>
                <a:lnTo>
                  <a:pt x="9461" y="184086"/>
                </a:lnTo>
                <a:lnTo>
                  <a:pt x="19716" y="191008"/>
                </a:lnTo>
                <a:lnTo>
                  <a:pt x="32257" y="193548"/>
                </a:lnTo>
                <a:lnTo>
                  <a:pt x="226821" y="193548"/>
                </a:lnTo>
                <a:lnTo>
                  <a:pt x="239363" y="191008"/>
                </a:lnTo>
                <a:lnTo>
                  <a:pt x="249618" y="184086"/>
                </a:lnTo>
                <a:lnTo>
                  <a:pt x="256539" y="173831"/>
                </a:lnTo>
                <a:lnTo>
                  <a:pt x="259079" y="161289"/>
                </a:lnTo>
                <a:lnTo>
                  <a:pt x="259079" y="32258"/>
                </a:lnTo>
                <a:lnTo>
                  <a:pt x="256539" y="19716"/>
                </a:lnTo>
                <a:lnTo>
                  <a:pt x="249618" y="9461"/>
                </a:lnTo>
                <a:lnTo>
                  <a:pt x="239363" y="2539"/>
                </a:lnTo>
                <a:lnTo>
                  <a:pt x="226821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5626353" y="468325"/>
            <a:ext cx="298450" cy="840105"/>
          </a:xfrm>
          <a:prstGeom prst="rect">
            <a:avLst/>
          </a:prstGeom>
        </p:spPr>
        <p:txBody>
          <a:bodyPr wrap="square" lIns="0" tIns="175895" rIns="0" bIns="0" rtlCol="0" vert="horz">
            <a:spAutoFit/>
          </a:bodyPr>
          <a:lstStyle/>
          <a:p>
            <a:pPr marL="39370" marR="5080" indent="-27305">
              <a:lnSpc>
                <a:spcPct val="66700"/>
              </a:lnSpc>
              <a:spcBef>
                <a:spcPts val="1385"/>
              </a:spcBef>
            </a:pPr>
            <a:r>
              <a:rPr dirty="0" sz="3200">
                <a:solidFill>
                  <a:srgbClr val="FF0000"/>
                </a:solidFill>
                <a:latin typeface="Dotum"/>
                <a:cs typeface="Dotum"/>
              </a:rPr>
              <a:t>X  </a:t>
            </a:r>
            <a:r>
              <a:rPr dirty="0" sz="3200">
                <a:solidFill>
                  <a:srgbClr val="FF0000"/>
                </a:solidFill>
                <a:latin typeface="Dotum"/>
                <a:cs typeface="Dotum"/>
              </a:rPr>
              <a:t>X</a:t>
            </a:r>
            <a:endParaRPr sz="3200">
              <a:latin typeface="Dotum"/>
              <a:cs typeface="Dotum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051048" y="1653539"/>
            <a:ext cx="192405" cy="288290"/>
          </a:xfrm>
          <a:custGeom>
            <a:avLst/>
            <a:gdLst/>
            <a:ahLst/>
            <a:cxnLst/>
            <a:rect l="l" t="t" r="r" b="b"/>
            <a:pathLst>
              <a:path w="192405" h="288289">
                <a:moveTo>
                  <a:pt x="192024" y="192024"/>
                </a:moveTo>
                <a:lnTo>
                  <a:pt x="0" y="192024"/>
                </a:lnTo>
                <a:lnTo>
                  <a:pt x="96012" y="288036"/>
                </a:lnTo>
                <a:lnTo>
                  <a:pt x="192024" y="192024"/>
                </a:lnTo>
                <a:close/>
              </a:path>
              <a:path w="192405" h="288289">
                <a:moveTo>
                  <a:pt x="144018" y="0"/>
                </a:moveTo>
                <a:lnTo>
                  <a:pt x="48006" y="0"/>
                </a:lnTo>
                <a:lnTo>
                  <a:pt x="48006" y="192024"/>
                </a:lnTo>
                <a:lnTo>
                  <a:pt x="144018" y="192024"/>
                </a:lnTo>
                <a:lnTo>
                  <a:pt x="144018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051048" y="1653539"/>
            <a:ext cx="192405" cy="288290"/>
          </a:xfrm>
          <a:custGeom>
            <a:avLst/>
            <a:gdLst/>
            <a:ahLst/>
            <a:cxnLst/>
            <a:rect l="l" t="t" r="r" b="b"/>
            <a:pathLst>
              <a:path w="192405" h="288289">
                <a:moveTo>
                  <a:pt x="0" y="192024"/>
                </a:moveTo>
                <a:lnTo>
                  <a:pt x="48006" y="192024"/>
                </a:lnTo>
                <a:lnTo>
                  <a:pt x="48006" y="0"/>
                </a:lnTo>
                <a:lnTo>
                  <a:pt x="144018" y="0"/>
                </a:lnTo>
                <a:lnTo>
                  <a:pt x="144018" y="192024"/>
                </a:lnTo>
                <a:lnTo>
                  <a:pt x="192024" y="192024"/>
                </a:lnTo>
                <a:lnTo>
                  <a:pt x="96012" y="288036"/>
                </a:lnTo>
                <a:lnTo>
                  <a:pt x="0" y="192024"/>
                </a:lnTo>
                <a:close/>
              </a:path>
            </a:pathLst>
          </a:custGeom>
          <a:ln w="3175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199136" y="2878327"/>
            <a:ext cx="1534795" cy="6356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 i="1">
                <a:latin typeface="Arial"/>
                <a:cs typeface="Arial"/>
              </a:rPr>
              <a:t>Komplikácie: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45"/>
              </a:spcBef>
            </a:pPr>
            <a:r>
              <a:rPr dirty="0" sz="1200" b="1">
                <a:solidFill>
                  <a:srgbClr val="17375E"/>
                </a:solidFill>
                <a:latin typeface="Arial"/>
                <a:cs typeface="Arial"/>
              </a:rPr>
              <a:t>Febrilná</a:t>
            </a:r>
            <a:r>
              <a:rPr dirty="0" sz="1200" spc="-45" b="1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17375E"/>
                </a:solidFill>
                <a:latin typeface="Arial"/>
                <a:cs typeface="Arial"/>
              </a:rPr>
              <a:t>neutropénia</a:t>
            </a:r>
            <a:endParaRPr sz="12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99136" y="3671061"/>
            <a:ext cx="1614170" cy="787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dirty="0" sz="1200" spc="-5">
                <a:latin typeface="Arial"/>
                <a:cs typeface="Arial"/>
              </a:rPr>
              <a:t>Aspergilová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pneumónia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675"/>
              </a:lnSpc>
            </a:pPr>
            <a:r>
              <a:rPr dirty="0" sz="1400" spc="-5" b="1">
                <a:solidFill>
                  <a:srgbClr val="C00000"/>
                </a:solidFill>
                <a:latin typeface="Arial"/>
                <a:cs typeface="Arial"/>
              </a:rPr>
              <a:t>Dis.</a:t>
            </a:r>
            <a:r>
              <a:rPr dirty="0" sz="1400" spc="-2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C00000"/>
                </a:solidFill>
                <a:latin typeface="Arial"/>
                <a:cs typeface="Arial"/>
              </a:rPr>
              <a:t>aspergilóza</a:t>
            </a:r>
            <a:endParaRPr sz="1400">
              <a:latin typeface="Arial"/>
              <a:cs typeface="Arial"/>
            </a:endParaRPr>
          </a:p>
          <a:p>
            <a:pPr marL="12700" marR="506730">
              <a:lnSpc>
                <a:spcPct val="100000"/>
              </a:lnSpc>
              <a:spcBef>
                <a:spcPts val="5"/>
              </a:spcBef>
            </a:pPr>
            <a:r>
              <a:rPr dirty="0" sz="1200" spc="-5" b="1">
                <a:solidFill>
                  <a:srgbClr val="77923B"/>
                </a:solidFill>
                <a:latin typeface="Arial"/>
                <a:cs typeface="Arial"/>
              </a:rPr>
              <a:t>Oscilujúca </a:t>
            </a:r>
            <a:r>
              <a:rPr dirty="0" sz="1200" b="1">
                <a:solidFill>
                  <a:srgbClr val="77923B"/>
                </a:solidFill>
                <a:latin typeface="Arial"/>
                <a:cs typeface="Arial"/>
              </a:rPr>
              <a:t>ZA  </a:t>
            </a:r>
            <a:r>
              <a:rPr dirty="0" sz="1200" b="1">
                <a:solidFill>
                  <a:srgbClr val="6F2F9F"/>
                </a:solidFill>
                <a:latin typeface="Arial"/>
                <a:cs typeface="Arial"/>
              </a:rPr>
              <a:t>G </a:t>
            </a:r>
            <a:r>
              <a:rPr dirty="0" sz="1200" spc="-5" b="1">
                <a:solidFill>
                  <a:srgbClr val="6F2F9F"/>
                </a:solidFill>
                <a:latin typeface="Arial"/>
                <a:cs typeface="Arial"/>
              </a:rPr>
              <a:t>negat.</a:t>
            </a:r>
            <a:r>
              <a:rPr dirty="0" sz="1200" spc="-45" b="1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6F2F9F"/>
                </a:solidFill>
                <a:latin typeface="Arial"/>
                <a:cs typeface="Arial"/>
              </a:rPr>
              <a:t>sepsa</a:t>
            </a:r>
            <a:endParaRPr sz="12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75971" y="4599178"/>
            <a:ext cx="972819" cy="8185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 i="1">
                <a:latin typeface="Arial"/>
                <a:cs typeface="Arial"/>
              </a:rPr>
              <a:t>Liečba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b="1">
                <a:solidFill>
                  <a:srgbClr val="6F2F9F"/>
                </a:solidFill>
                <a:latin typeface="Arial"/>
                <a:cs typeface="Arial"/>
              </a:rPr>
              <a:t>- </a:t>
            </a:r>
            <a:r>
              <a:rPr dirty="0" sz="1200" spc="-45" b="1">
                <a:solidFill>
                  <a:srgbClr val="6F2F9F"/>
                </a:solidFill>
                <a:latin typeface="Arial"/>
                <a:cs typeface="Arial"/>
              </a:rPr>
              <a:t>ATB</a:t>
            </a:r>
            <a:r>
              <a:rPr dirty="0" sz="1200" spc="-55" b="1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6F2F9F"/>
                </a:solidFill>
                <a:latin typeface="Arial"/>
                <a:cs typeface="Arial"/>
              </a:rPr>
              <a:t>komb.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solidFill>
                  <a:srgbClr val="C00000"/>
                </a:solidFill>
                <a:latin typeface="Arial"/>
                <a:cs typeface="Arial"/>
              </a:rPr>
              <a:t>-</a:t>
            </a:r>
            <a:r>
              <a:rPr dirty="0" sz="1200" spc="-7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C00000"/>
                </a:solidFill>
                <a:latin typeface="Arial"/>
                <a:cs typeface="Arial"/>
              </a:rPr>
              <a:t>Abelcet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solidFill>
                  <a:srgbClr val="FFC000"/>
                </a:solidFill>
                <a:latin typeface="Arial"/>
                <a:cs typeface="Arial"/>
              </a:rPr>
              <a:t>-</a:t>
            </a:r>
            <a:r>
              <a:rPr dirty="0" sz="1200" spc="-60" b="1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FFC000"/>
                </a:solidFill>
                <a:latin typeface="Arial"/>
                <a:cs typeface="Arial"/>
              </a:rPr>
              <a:t>Voriconazol</a:t>
            </a:r>
            <a:endParaRPr sz="12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75971" y="5664809"/>
            <a:ext cx="877569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1A9F0F"/>
                </a:solidFill>
                <a:latin typeface="Arial"/>
                <a:cs typeface="Arial"/>
              </a:rPr>
              <a:t>-</a:t>
            </a:r>
            <a:r>
              <a:rPr dirty="0" sz="1800" spc="-85" b="1">
                <a:solidFill>
                  <a:srgbClr val="1A9F0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1A9F0F"/>
                </a:solidFill>
                <a:latin typeface="Arial"/>
                <a:cs typeface="Arial"/>
              </a:rPr>
              <a:t>G-CSF</a:t>
            </a:r>
            <a:endParaRPr sz="180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60960" y="6256020"/>
            <a:ext cx="339102" cy="4549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85928" y="6256020"/>
            <a:ext cx="1450086" cy="4549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175971" y="6306718"/>
            <a:ext cx="132969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dirty="0" sz="1600" spc="-3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Granulocyty</a:t>
            </a:r>
            <a:endParaRPr sz="160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2107791" y="3097529"/>
            <a:ext cx="7454900" cy="416559"/>
          </a:xfrm>
          <a:custGeom>
            <a:avLst/>
            <a:gdLst/>
            <a:ahLst/>
            <a:cxnLst/>
            <a:rect l="l" t="t" r="r" b="b"/>
            <a:pathLst>
              <a:path w="7454900" h="416560">
                <a:moveTo>
                  <a:pt x="117121" y="320040"/>
                </a:moveTo>
                <a:lnTo>
                  <a:pt x="64031" y="337827"/>
                </a:lnTo>
                <a:lnTo>
                  <a:pt x="21490" y="348519"/>
                </a:lnTo>
                <a:lnTo>
                  <a:pt x="0" y="344971"/>
                </a:lnTo>
                <a:lnTo>
                  <a:pt x="26101" y="298997"/>
                </a:lnTo>
                <a:lnTo>
                  <a:pt x="49777" y="268193"/>
                </a:lnTo>
                <a:lnTo>
                  <a:pt x="79741" y="230508"/>
                </a:lnTo>
                <a:lnTo>
                  <a:pt x="114645" y="188823"/>
                </a:lnTo>
                <a:lnTo>
                  <a:pt x="153142" y="146018"/>
                </a:lnTo>
                <a:lnTo>
                  <a:pt x="193882" y="104973"/>
                </a:lnTo>
                <a:lnTo>
                  <a:pt x="235519" y="68568"/>
                </a:lnTo>
                <a:lnTo>
                  <a:pt x="276703" y="39684"/>
                </a:lnTo>
                <a:lnTo>
                  <a:pt x="316088" y="21202"/>
                </a:lnTo>
                <a:lnTo>
                  <a:pt x="352325" y="16002"/>
                </a:lnTo>
                <a:lnTo>
                  <a:pt x="380730" y="24558"/>
                </a:lnTo>
                <a:lnTo>
                  <a:pt x="436933" y="74009"/>
                </a:lnTo>
                <a:lnTo>
                  <a:pt x="464880" y="110236"/>
                </a:lnTo>
                <a:lnTo>
                  <a:pt x="492824" y="151018"/>
                </a:lnTo>
                <a:lnTo>
                  <a:pt x="520838" y="194024"/>
                </a:lnTo>
                <a:lnTo>
                  <a:pt x="548999" y="236918"/>
                </a:lnTo>
                <a:lnTo>
                  <a:pt x="577379" y="277368"/>
                </a:lnTo>
                <a:lnTo>
                  <a:pt x="606053" y="313039"/>
                </a:lnTo>
                <a:lnTo>
                  <a:pt x="635097" y="341598"/>
                </a:lnTo>
                <a:lnTo>
                  <a:pt x="694590" y="368046"/>
                </a:lnTo>
                <a:lnTo>
                  <a:pt x="725331" y="362096"/>
                </a:lnTo>
                <a:lnTo>
                  <a:pt x="788886" y="317414"/>
                </a:lnTo>
                <a:lnTo>
                  <a:pt x="821402" y="283294"/>
                </a:lnTo>
                <a:lnTo>
                  <a:pt x="854213" y="244396"/>
                </a:lnTo>
                <a:lnTo>
                  <a:pt x="887170" y="203025"/>
                </a:lnTo>
                <a:lnTo>
                  <a:pt x="920124" y="161487"/>
                </a:lnTo>
                <a:lnTo>
                  <a:pt x="952927" y="122089"/>
                </a:lnTo>
                <a:lnTo>
                  <a:pt x="985430" y="87135"/>
                </a:lnTo>
                <a:lnTo>
                  <a:pt x="1017485" y="58933"/>
                </a:lnTo>
                <a:lnTo>
                  <a:pt x="1048942" y="39787"/>
                </a:lnTo>
                <a:lnTo>
                  <a:pt x="1079654" y="32004"/>
                </a:lnTo>
                <a:lnTo>
                  <a:pt x="1112392" y="38003"/>
                </a:lnTo>
                <a:lnTo>
                  <a:pt x="1176121" y="86069"/>
                </a:lnTo>
                <a:lnTo>
                  <a:pt x="1207304" y="122365"/>
                </a:lnTo>
                <a:lnTo>
                  <a:pt x="1238163" y="162989"/>
                </a:lnTo>
                <a:lnTo>
                  <a:pt x="1268795" y="205056"/>
                </a:lnTo>
                <a:lnTo>
                  <a:pt x="1299295" y="245680"/>
                </a:lnTo>
                <a:lnTo>
                  <a:pt x="1329761" y="281976"/>
                </a:lnTo>
                <a:lnTo>
                  <a:pt x="1360289" y="311059"/>
                </a:lnTo>
                <a:lnTo>
                  <a:pt x="1390976" y="330042"/>
                </a:lnTo>
                <a:lnTo>
                  <a:pt x="1421919" y="336042"/>
                </a:lnTo>
                <a:lnTo>
                  <a:pt x="1453295" y="326895"/>
                </a:lnTo>
                <a:lnTo>
                  <a:pt x="1485050" y="304384"/>
                </a:lnTo>
                <a:lnTo>
                  <a:pt x="1517042" y="271537"/>
                </a:lnTo>
                <a:lnTo>
                  <a:pt x="1549127" y="231381"/>
                </a:lnTo>
                <a:lnTo>
                  <a:pt x="1581162" y="186945"/>
                </a:lnTo>
                <a:lnTo>
                  <a:pt x="1613004" y="141256"/>
                </a:lnTo>
                <a:lnTo>
                  <a:pt x="1644510" y="97342"/>
                </a:lnTo>
                <a:lnTo>
                  <a:pt x="1675537" y="58232"/>
                </a:lnTo>
                <a:lnTo>
                  <a:pt x="1705941" y="26952"/>
                </a:lnTo>
                <a:lnTo>
                  <a:pt x="1735581" y="6532"/>
                </a:lnTo>
                <a:lnTo>
                  <a:pt x="1764311" y="0"/>
                </a:lnTo>
                <a:lnTo>
                  <a:pt x="1791677" y="9593"/>
                </a:lnTo>
                <a:lnTo>
                  <a:pt x="1842450" y="68203"/>
                </a:lnTo>
                <a:lnTo>
                  <a:pt x="1866533" y="110943"/>
                </a:lnTo>
                <a:lnTo>
                  <a:pt x="1890198" y="158457"/>
                </a:lnTo>
                <a:lnTo>
                  <a:pt x="1913782" y="207605"/>
                </a:lnTo>
                <a:lnTo>
                  <a:pt x="1937624" y="255250"/>
                </a:lnTo>
                <a:lnTo>
                  <a:pt x="1962060" y="298255"/>
                </a:lnTo>
                <a:lnTo>
                  <a:pt x="1987428" y="333481"/>
                </a:lnTo>
                <a:lnTo>
                  <a:pt x="2014067" y="357790"/>
                </a:lnTo>
                <a:lnTo>
                  <a:pt x="2042314" y="368046"/>
                </a:lnTo>
                <a:lnTo>
                  <a:pt x="2072235" y="362395"/>
                </a:lnTo>
                <a:lnTo>
                  <a:pt x="2135891" y="313078"/>
                </a:lnTo>
                <a:lnTo>
                  <a:pt x="2169145" y="275400"/>
                </a:lnTo>
                <a:lnTo>
                  <a:pt x="2203028" y="233032"/>
                </a:lnTo>
                <a:lnTo>
                  <a:pt x="2237299" y="188970"/>
                </a:lnTo>
                <a:lnTo>
                  <a:pt x="2271718" y="146206"/>
                </a:lnTo>
                <a:lnTo>
                  <a:pt x="2306042" y="107733"/>
                </a:lnTo>
                <a:lnTo>
                  <a:pt x="2340032" y="76547"/>
                </a:lnTo>
                <a:lnTo>
                  <a:pt x="2373446" y="55640"/>
                </a:lnTo>
                <a:lnTo>
                  <a:pt x="2406042" y="48006"/>
                </a:lnTo>
                <a:lnTo>
                  <a:pt x="2437867" y="55459"/>
                </a:lnTo>
                <a:lnTo>
                  <a:pt x="2500317" y="106435"/>
                </a:lnTo>
                <a:lnTo>
                  <a:pt x="2531135" y="144186"/>
                </a:lnTo>
                <a:lnTo>
                  <a:pt x="2561812" y="186265"/>
                </a:lnTo>
                <a:lnTo>
                  <a:pt x="2592443" y="229786"/>
                </a:lnTo>
                <a:lnTo>
                  <a:pt x="2623126" y="271865"/>
                </a:lnTo>
                <a:lnTo>
                  <a:pt x="2653957" y="309616"/>
                </a:lnTo>
                <a:lnTo>
                  <a:pt x="2685033" y="340153"/>
                </a:lnTo>
                <a:lnTo>
                  <a:pt x="2716451" y="360592"/>
                </a:lnTo>
                <a:lnTo>
                  <a:pt x="2748307" y="368046"/>
                </a:lnTo>
                <a:lnTo>
                  <a:pt x="2780712" y="360712"/>
                </a:lnTo>
                <a:lnTo>
                  <a:pt x="2813683" y="340586"/>
                </a:lnTo>
                <a:lnTo>
                  <a:pt x="2847075" y="310482"/>
                </a:lnTo>
                <a:lnTo>
                  <a:pt x="2880742" y="273212"/>
                </a:lnTo>
                <a:lnTo>
                  <a:pt x="2914539" y="231590"/>
                </a:lnTo>
                <a:lnTo>
                  <a:pt x="2948321" y="188429"/>
                </a:lnTo>
                <a:lnTo>
                  <a:pt x="2981942" y="146542"/>
                </a:lnTo>
                <a:lnTo>
                  <a:pt x="3015257" y="108743"/>
                </a:lnTo>
                <a:lnTo>
                  <a:pt x="3048119" y="77845"/>
                </a:lnTo>
                <a:lnTo>
                  <a:pt x="3080385" y="56662"/>
                </a:lnTo>
                <a:lnTo>
                  <a:pt x="3111908" y="48006"/>
                </a:lnTo>
                <a:lnTo>
                  <a:pt x="3142627" y="53512"/>
                </a:lnTo>
                <a:lnTo>
                  <a:pt x="3201979" y="98284"/>
                </a:lnTo>
                <a:lnTo>
                  <a:pt x="3230902" y="132211"/>
                </a:lnTo>
                <a:lnTo>
                  <a:pt x="3259517" y="170275"/>
                </a:lnTo>
                <a:lnTo>
                  <a:pt x="3287968" y="209805"/>
                </a:lnTo>
                <a:lnTo>
                  <a:pt x="3316400" y="248133"/>
                </a:lnTo>
                <a:lnTo>
                  <a:pt x="3344959" y="282589"/>
                </a:lnTo>
                <a:lnTo>
                  <a:pt x="3373788" y="310506"/>
                </a:lnTo>
                <a:lnTo>
                  <a:pt x="3403032" y="329213"/>
                </a:lnTo>
                <a:lnTo>
                  <a:pt x="3432837" y="336042"/>
                </a:lnTo>
                <a:lnTo>
                  <a:pt x="3463302" y="329213"/>
                </a:lnTo>
                <a:lnTo>
                  <a:pt x="3525786" y="282589"/>
                </a:lnTo>
                <a:lnTo>
                  <a:pt x="3557514" y="248133"/>
                </a:lnTo>
                <a:lnTo>
                  <a:pt x="3589371" y="209805"/>
                </a:lnTo>
                <a:lnTo>
                  <a:pt x="3621213" y="170275"/>
                </a:lnTo>
                <a:lnTo>
                  <a:pt x="3652895" y="132211"/>
                </a:lnTo>
                <a:lnTo>
                  <a:pt x="3684269" y="98284"/>
                </a:lnTo>
                <a:lnTo>
                  <a:pt x="3715193" y="71161"/>
                </a:lnTo>
                <a:lnTo>
                  <a:pt x="3745519" y="53512"/>
                </a:lnTo>
                <a:lnTo>
                  <a:pt x="3775102" y="48006"/>
                </a:lnTo>
                <a:lnTo>
                  <a:pt x="3803769" y="56662"/>
                </a:lnTo>
                <a:lnTo>
                  <a:pt x="3858698" y="108743"/>
                </a:lnTo>
                <a:lnTo>
                  <a:pt x="3885346" y="146542"/>
                </a:lnTo>
                <a:lnTo>
                  <a:pt x="3911704" y="188429"/>
                </a:lnTo>
                <a:lnTo>
                  <a:pt x="3937966" y="231590"/>
                </a:lnTo>
                <a:lnTo>
                  <a:pt x="3964325" y="273212"/>
                </a:lnTo>
                <a:lnTo>
                  <a:pt x="3990972" y="310482"/>
                </a:lnTo>
                <a:lnTo>
                  <a:pt x="4018100" y="340586"/>
                </a:lnTo>
                <a:lnTo>
                  <a:pt x="4045901" y="360712"/>
                </a:lnTo>
                <a:lnTo>
                  <a:pt x="4074568" y="368046"/>
                </a:lnTo>
                <a:lnTo>
                  <a:pt x="4104072" y="360592"/>
                </a:lnTo>
                <a:lnTo>
                  <a:pt x="4164824" y="309616"/>
                </a:lnTo>
                <a:lnTo>
                  <a:pt x="4195878" y="271865"/>
                </a:lnTo>
                <a:lnTo>
                  <a:pt x="4227255" y="229786"/>
                </a:lnTo>
                <a:lnTo>
                  <a:pt x="4258857" y="186265"/>
                </a:lnTo>
                <a:lnTo>
                  <a:pt x="4290586" y="144186"/>
                </a:lnTo>
                <a:lnTo>
                  <a:pt x="4322346" y="106435"/>
                </a:lnTo>
                <a:lnTo>
                  <a:pt x="4354038" y="75898"/>
                </a:lnTo>
                <a:lnTo>
                  <a:pt x="4385567" y="55459"/>
                </a:lnTo>
                <a:lnTo>
                  <a:pt x="4416833" y="48006"/>
                </a:lnTo>
                <a:lnTo>
                  <a:pt x="4448048" y="55520"/>
                </a:lnTo>
                <a:lnTo>
                  <a:pt x="4510799" y="106868"/>
                </a:lnTo>
                <a:lnTo>
                  <a:pt x="4542239" y="144859"/>
                </a:lnTo>
                <a:lnTo>
                  <a:pt x="4573659" y="187166"/>
                </a:lnTo>
                <a:lnTo>
                  <a:pt x="4605012" y="230868"/>
                </a:lnTo>
                <a:lnTo>
                  <a:pt x="4636249" y="273043"/>
                </a:lnTo>
                <a:lnTo>
                  <a:pt x="4667324" y="310770"/>
                </a:lnTo>
                <a:lnTo>
                  <a:pt x="4698189" y="341127"/>
                </a:lnTo>
                <a:lnTo>
                  <a:pt x="4728796" y="361193"/>
                </a:lnTo>
                <a:lnTo>
                  <a:pt x="4759098" y="368046"/>
                </a:lnTo>
                <a:lnTo>
                  <a:pt x="4789015" y="359618"/>
                </a:lnTo>
                <a:lnTo>
                  <a:pt x="4847630" y="305540"/>
                </a:lnTo>
                <a:lnTo>
                  <a:pt x="4876521" y="265878"/>
                </a:lnTo>
                <a:lnTo>
                  <a:pt x="4905264" y="221791"/>
                </a:lnTo>
                <a:lnTo>
                  <a:pt x="4933956" y="176274"/>
                </a:lnTo>
                <a:lnTo>
                  <a:pt x="4962693" y="132320"/>
                </a:lnTo>
                <a:lnTo>
                  <a:pt x="4991571" y="92922"/>
                </a:lnTo>
                <a:lnTo>
                  <a:pt x="5020689" y="61074"/>
                </a:lnTo>
                <a:lnTo>
                  <a:pt x="5050142" y="39770"/>
                </a:lnTo>
                <a:lnTo>
                  <a:pt x="5080027" y="32004"/>
                </a:lnTo>
                <a:lnTo>
                  <a:pt x="5110252" y="39650"/>
                </a:lnTo>
                <a:lnTo>
                  <a:pt x="5171245" y="92056"/>
                </a:lnTo>
                <a:lnTo>
                  <a:pt x="5202011" y="130973"/>
                </a:lnTo>
                <a:lnTo>
                  <a:pt x="5232954" y="174471"/>
                </a:lnTo>
                <a:lnTo>
                  <a:pt x="5264075" y="219627"/>
                </a:lnTo>
                <a:lnTo>
                  <a:pt x="5295372" y="263522"/>
                </a:lnTo>
                <a:lnTo>
                  <a:pt x="5326843" y="303232"/>
                </a:lnTo>
                <a:lnTo>
                  <a:pt x="5358487" y="335837"/>
                </a:lnTo>
                <a:lnTo>
                  <a:pt x="5390304" y="358415"/>
                </a:lnTo>
                <a:lnTo>
                  <a:pt x="5422292" y="368046"/>
                </a:lnTo>
                <a:lnTo>
                  <a:pt x="5454777" y="362960"/>
                </a:lnTo>
                <a:lnTo>
                  <a:pt x="5521640" y="317623"/>
                </a:lnTo>
                <a:lnTo>
                  <a:pt x="5555631" y="282998"/>
                </a:lnTo>
                <a:lnTo>
                  <a:pt x="5589739" y="244153"/>
                </a:lnTo>
                <a:lnTo>
                  <a:pt x="5623769" y="203902"/>
                </a:lnTo>
                <a:lnTo>
                  <a:pt x="5657531" y="165057"/>
                </a:lnTo>
                <a:lnTo>
                  <a:pt x="5690829" y="130432"/>
                </a:lnTo>
                <a:lnTo>
                  <a:pt x="5723472" y="102840"/>
                </a:lnTo>
                <a:lnTo>
                  <a:pt x="5755267" y="85095"/>
                </a:lnTo>
                <a:lnTo>
                  <a:pt x="5786020" y="80010"/>
                </a:lnTo>
                <a:lnTo>
                  <a:pt x="5815489" y="89757"/>
                </a:lnTo>
                <a:lnTo>
                  <a:pt x="5871155" y="145668"/>
                </a:lnTo>
                <a:lnTo>
                  <a:pt x="5897834" y="185848"/>
                </a:lnTo>
                <a:lnTo>
                  <a:pt x="5924065" y="230188"/>
                </a:lnTo>
                <a:lnTo>
                  <a:pt x="5950087" y="275697"/>
                </a:lnTo>
                <a:lnTo>
                  <a:pt x="5976141" y="319382"/>
                </a:lnTo>
                <a:lnTo>
                  <a:pt x="6002467" y="358252"/>
                </a:lnTo>
                <a:lnTo>
                  <a:pt x="6029307" y="389315"/>
                </a:lnTo>
                <a:lnTo>
                  <a:pt x="6056900" y="409579"/>
                </a:lnTo>
                <a:lnTo>
                  <a:pt x="6085486" y="416052"/>
                </a:lnTo>
                <a:lnTo>
                  <a:pt x="6112436" y="407791"/>
                </a:lnTo>
                <a:lnTo>
                  <a:pt x="6167522" y="357044"/>
                </a:lnTo>
                <a:lnTo>
                  <a:pt x="6195586" y="319447"/>
                </a:lnTo>
                <a:lnTo>
                  <a:pt x="6223948" y="276960"/>
                </a:lnTo>
                <a:lnTo>
                  <a:pt x="6252571" y="232029"/>
                </a:lnTo>
                <a:lnTo>
                  <a:pt x="6281419" y="187097"/>
                </a:lnTo>
                <a:lnTo>
                  <a:pt x="6310455" y="144610"/>
                </a:lnTo>
                <a:lnTo>
                  <a:pt x="6339643" y="107013"/>
                </a:lnTo>
                <a:lnTo>
                  <a:pt x="6368946" y="76750"/>
                </a:lnTo>
                <a:lnTo>
                  <a:pt x="6427751" y="48006"/>
                </a:lnTo>
                <a:lnTo>
                  <a:pt x="6457500" y="53497"/>
                </a:lnTo>
                <a:lnTo>
                  <a:pt x="6518640" y="98262"/>
                </a:lnTo>
                <a:lnTo>
                  <a:pt x="6549732" y="132757"/>
                </a:lnTo>
                <a:lnTo>
                  <a:pt x="6580975" y="172141"/>
                </a:lnTo>
                <a:lnTo>
                  <a:pt x="6612219" y="214026"/>
                </a:lnTo>
                <a:lnTo>
                  <a:pt x="6643314" y="256022"/>
                </a:lnTo>
                <a:lnTo>
                  <a:pt x="6674112" y="295740"/>
                </a:lnTo>
                <a:lnTo>
                  <a:pt x="6704464" y="330791"/>
                </a:lnTo>
                <a:lnTo>
                  <a:pt x="6734221" y="358785"/>
                </a:lnTo>
                <a:lnTo>
                  <a:pt x="6763233" y="377334"/>
                </a:lnTo>
                <a:lnTo>
                  <a:pt x="6791352" y="384048"/>
                </a:lnTo>
                <a:lnTo>
                  <a:pt x="6820769" y="376221"/>
                </a:lnTo>
                <a:lnTo>
                  <a:pt x="6875965" y="322696"/>
                </a:lnTo>
                <a:lnTo>
                  <a:pt x="6902325" y="283058"/>
                </a:lnTo>
                <a:lnTo>
                  <a:pt x="6928246" y="238875"/>
                </a:lnTo>
                <a:lnTo>
                  <a:pt x="6954019" y="193178"/>
                </a:lnTo>
                <a:lnTo>
                  <a:pt x="6979934" y="148995"/>
                </a:lnTo>
                <a:lnTo>
                  <a:pt x="7006281" y="109357"/>
                </a:lnTo>
                <a:lnTo>
                  <a:pt x="7033351" y="77292"/>
                </a:lnTo>
                <a:lnTo>
                  <a:pt x="7061433" y="55832"/>
                </a:lnTo>
                <a:lnTo>
                  <a:pt x="7090818" y="48006"/>
                </a:lnTo>
                <a:lnTo>
                  <a:pt x="7124464" y="52878"/>
                </a:lnTo>
                <a:lnTo>
                  <a:pt x="7194235" y="88835"/>
                </a:lnTo>
                <a:lnTo>
                  <a:pt x="7230171" y="117902"/>
                </a:lnTo>
                <a:lnTo>
                  <a:pt x="7266682" y="153019"/>
                </a:lnTo>
                <a:lnTo>
                  <a:pt x="7303672" y="193176"/>
                </a:lnTo>
                <a:lnTo>
                  <a:pt x="7341049" y="237365"/>
                </a:lnTo>
                <a:lnTo>
                  <a:pt x="7378716" y="284579"/>
                </a:lnTo>
                <a:lnTo>
                  <a:pt x="7416580" y="333809"/>
                </a:lnTo>
                <a:lnTo>
                  <a:pt x="7454546" y="384048"/>
                </a:lnTo>
              </a:path>
            </a:pathLst>
          </a:custGeom>
          <a:ln w="25908">
            <a:solidFill>
              <a:srgbClr val="385D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5100065" y="4319778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89" h="288289">
                <a:moveTo>
                  <a:pt x="137614" y="208407"/>
                </a:moveTo>
                <a:lnTo>
                  <a:pt x="102870" y="208407"/>
                </a:lnTo>
                <a:lnTo>
                  <a:pt x="113157" y="288036"/>
                </a:lnTo>
                <a:lnTo>
                  <a:pt x="137614" y="208407"/>
                </a:lnTo>
                <a:close/>
              </a:path>
              <a:path w="288289" h="288289">
                <a:moveTo>
                  <a:pt x="186015" y="199136"/>
                </a:moveTo>
                <a:lnTo>
                  <a:pt x="140462" y="199136"/>
                </a:lnTo>
                <a:lnTo>
                  <a:pt x="176657" y="263144"/>
                </a:lnTo>
                <a:lnTo>
                  <a:pt x="186015" y="199136"/>
                </a:lnTo>
                <a:close/>
              </a:path>
              <a:path w="288289" h="288289">
                <a:moveTo>
                  <a:pt x="229649" y="192786"/>
                </a:moveTo>
                <a:lnTo>
                  <a:pt x="186944" y="192786"/>
                </a:lnTo>
                <a:lnTo>
                  <a:pt x="241935" y="241300"/>
                </a:lnTo>
                <a:lnTo>
                  <a:pt x="229649" y="192786"/>
                </a:lnTo>
                <a:close/>
              </a:path>
              <a:path w="288289" h="288289">
                <a:moveTo>
                  <a:pt x="227880" y="185801"/>
                </a:moveTo>
                <a:lnTo>
                  <a:pt x="75564" y="185801"/>
                </a:lnTo>
                <a:lnTo>
                  <a:pt x="63500" y="234950"/>
                </a:lnTo>
                <a:lnTo>
                  <a:pt x="102870" y="208407"/>
                </a:lnTo>
                <a:lnTo>
                  <a:pt x="137614" y="208407"/>
                </a:lnTo>
                <a:lnTo>
                  <a:pt x="140462" y="199136"/>
                </a:lnTo>
                <a:lnTo>
                  <a:pt x="186015" y="199136"/>
                </a:lnTo>
                <a:lnTo>
                  <a:pt x="186944" y="192786"/>
                </a:lnTo>
                <a:lnTo>
                  <a:pt x="229649" y="192786"/>
                </a:lnTo>
                <a:lnTo>
                  <a:pt x="227880" y="185801"/>
                </a:lnTo>
                <a:close/>
              </a:path>
              <a:path w="288289" h="288289">
                <a:moveTo>
                  <a:pt x="4953" y="30607"/>
                </a:moveTo>
                <a:lnTo>
                  <a:pt x="61722" y="101600"/>
                </a:lnTo>
                <a:lnTo>
                  <a:pt x="0" y="114935"/>
                </a:lnTo>
                <a:lnTo>
                  <a:pt x="49657" y="156972"/>
                </a:lnTo>
                <a:lnTo>
                  <a:pt x="1778" y="194564"/>
                </a:lnTo>
                <a:lnTo>
                  <a:pt x="75564" y="185801"/>
                </a:lnTo>
                <a:lnTo>
                  <a:pt x="227880" y="185801"/>
                </a:lnTo>
                <a:lnTo>
                  <a:pt x="224536" y="172593"/>
                </a:lnTo>
                <a:lnTo>
                  <a:pt x="281542" y="172593"/>
                </a:lnTo>
                <a:lnTo>
                  <a:pt x="234823" y="139700"/>
                </a:lnTo>
                <a:lnTo>
                  <a:pt x="281305" y="108458"/>
                </a:lnTo>
                <a:lnTo>
                  <a:pt x="222758" y="97536"/>
                </a:lnTo>
                <a:lnTo>
                  <a:pt x="230506" y="84328"/>
                </a:lnTo>
                <a:lnTo>
                  <a:pt x="97536" y="84328"/>
                </a:lnTo>
                <a:lnTo>
                  <a:pt x="4953" y="30607"/>
                </a:lnTo>
                <a:close/>
              </a:path>
              <a:path w="288289" h="288289">
                <a:moveTo>
                  <a:pt x="281542" y="172593"/>
                </a:moveTo>
                <a:lnTo>
                  <a:pt x="224536" y="172593"/>
                </a:lnTo>
                <a:lnTo>
                  <a:pt x="288036" y="177165"/>
                </a:lnTo>
                <a:lnTo>
                  <a:pt x="281542" y="172593"/>
                </a:lnTo>
                <a:close/>
              </a:path>
              <a:path w="288289" h="288289">
                <a:moveTo>
                  <a:pt x="111379" y="30607"/>
                </a:moveTo>
                <a:lnTo>
                  <a:pt x="97536" y="84328"/>
                </a:lnTo>
                <a:lnTo>
                  <a:pt x="230506" y="84328"/>
                </a:lnTo>
                <a:lnTo>
                  <a:pt x="234604" y="77343"/>
                </a:lnTo>
                <a:lnTo>
                  <a:pt x="144018" y="77343"/>
                </a:lnTo>
                <a:lnTo>
                  <a:pt x="111379" y="30607"/>
                </a:lnTo>
                <a:close/>
              </a:path>
              <a:path w="288289" h="288289">
                <a:moveTo>
                  <a:pt x="193675" y="0"/>
                </a:moveTo>
                <a:lnTo>
                  <a:pt x="144018" y="77343"/>
                </a:lnTo>
                <a:lnTo>
                  <a:pt x="234604" y="77343"/>
                </a:lnTo>
                <a:lnTo>
                  <a:pt x="238329" y="70993"/>
                </a:lnTo>
                <a:lnTo>
                  <a:pt x="188722" y="70993"/>
                </a:lnTo>
                <a:lnTo>
                  <a:pt x="193675" y="0"/>
                </a:lnTo>
                <a:close/>
              </a:path>
              <a:path w="288289" h="288289">
                <a:moveTo>
                  <a:pt x="245110" y="59436"/>
                </a:moveTo>
                <a:lnTo>
                  <a:pt x="188722" y="70993"/>
                </a:lnTo>
                <a:lnTo>
                  <a:pt x="238329" y="70993"/>
                </a:lnTo>
                <a:lnTo>
                  <a:pt x="245110" y="59436"/>
                </a:lnTo>
                <a:close/>
              </a:path>
            </a:pathLst>
          </a:custGeom>
          <a:solidFill>
            <a:srgbClr val="CCC1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5100065" y="4319778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89" h="288289">
                <a:moveTo>
                  <a:pt x="144018" y="77343"/>
                </a:moveTo>
                <a:lnTo>
                  <a:pt x="193675" y="0"/>
                </a:lnTo>
                <a:lnTo>
                  <a:pt x="188722" y="70993"/>
                </a:lnTo>
                <a:lnTo>
                  <a:pt x="245110" y="59436"/>
                </a:lnTo>
                <a:lnTo>
                  <a:pt x="222758" y="97536"/>
                </a:lnTo>
                <a:lnTo>
                  <a:pt x="281305" y="108458"/>
                </a:lnTo>
                <a:lnTo>
                  <a:pt x="234823" y="139700"/>
                </a:lnTo>
                <a:lnTo>
                  <a:pt x="288036" y="177165"/>
                </a:lnTo>
                <a:lnTo>
                  <a:pt x="224536" y="172593"/>
                </a:lnTo>
                <a:lnTo>
                  <a:pt x="241935" y="241300"/>
                </a:lnTo>
                <a:lnTo>
                  <a:pt x="186944" y="192786"/>
                </a:lnTo>
                <a:lnTo>
                  <a:pt x="176657" y="263144"/>
                </a:lnTo>
                <a:lnTo>
                  <a:pt x="140462" y="199136"/>
                </a:lnTo>
                <a:lnTo>
                  <a:pt x="113157" y="288036"/>
                </a:lnTo>
                <a:lnTo>
                  <a:pt x="102870" y="208407"/>
                </a:lnTo>
                <a:lnTo>
                  <a:pt x="63500" y="234950"/>
                </a:lnTo>
                <a:lnTo>
                  <a:pt x="75564" y="185801"/>
                </a:lnTo>
                <a:lnTo>
                  <a:pt x="1778" y="194564"/>
                </a:lnTo>
                <a:lnTo>
                  <a:pt x="49657" y="156972"/>
                </a:lnTo>
                <a:lnTo>
                  <a:pt x="0" y="114935"/>
                </a:lnTo>
                <a:lnTo>
                  <a:pt x="61722" y="101600"/>
                </a:lnTo>
                <a:lnTo>
                  <a:pt x="4953" y="30607"/>
                </a:lnTo>
                <a:lnTo>
                  <a:pt x="97536" y="84328"/>
                </a:lnTo>
                <a:lnTo>
                  <a:pt x="111379" y="30607"/>
                </a:lnTo>
                <a:lnTo>
                  <a:pt x="144018" y="77343"/>
                </a:lnTo>
                <a:close/>
              </a:path>
            </a:pathLst>
          </a:custGeom>
          <a:ln w="25908">
            <a:solidFill>
              <a:srgbClr val="40305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5769102" y="4301490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89" h="288289">
                <a:moveTo>
                  <a:pt x="137614" y="208407"/>
                </a:moveTo>
                <a:lnTo>
                  <a:pt x="102870" y="208407"/>
                </a:lnTo>
                <a:lnTo>
                  <a:pt x="113157" y="288036"/>
                </a:lnTo>
                <a:lnTo>
                  <a:pt x="137614" y="208407"/>
                </a:lnTo>
                <a:close/>
              </a:path>
              <a:path w="288289" h="288289">
                <a:moveTo>
                  <a:pt x="186015" y="199136"/>
                </a:moveTo>
                <a:lnTo>
                  <a:pt x="140462" y="199136"/>
                </a:lnTo>
                <a:lnTo>
                  <a:pt x="176657" y="263144"/>
                </a:lnTo>
                <a:lnTo>
                  <a:pt x="186015" y="199136"/>
                </a:lnTo>
                <a:close/>
              </a:path>
              <a:path w="288289" h="288289">
                <a:moveTo>
                  <a:pt x="229649" y="192786"/>
                </a:moveTo>
                <a:lnTo>
                  <a:pt x="186944" y="192786"/>
                </a:lnTo>
                <a:lnTo>
                  <a:pt x="241935" y="241300"/>
                </a:lnTo>
                <a:lnTo>
                  <a:pt x="229649" y="192786"/>
                </a:lnTo>
                <a:close/>
              </a:path>
              <a:path w="288289" h="288289">
                <a:moveTo>
                  <a:pt x="227880" y="185801"/>
                </a:moveTo>
                <a:lnTo>
                  <a:pt x="75564" y="185801"/>
                </a:lnTo>
                <a:lnTo>
                  <a:pt x="63500" y="234950"/>
                </a:lnTo>
                <a:lnTo>
                  <a:pt x="102870" y="208407"/>
                </a:lnTo>
                <a:lnTo>
                  <a:pt x="137614" y="208407"/>
                </a:lnTo>
                <a:lnTo>
                  <a:pt x="140462" y="199136"/>
                </a:lnTo>
                <a:lnTo>
                  <a:pt x="186015" y="199136"/>
                </a:lnTo>
                <a:lnTo>
                  <a:pt x="186944" y="192786"/>
                </a:lnTo>
                <a:lnTo>
                  <a:pt x="229649" y="192786"/>
                </a:lnTo>
                <a:lnTo>
                  <a:pt x="227880" y="185801"/>
                </a:lnTo>
                <a:close/>
              </a:path>
              <a:path w="288289" h="288289">
                <a:moveTo>
                  <a:pt x="4952" y="30607"/>
                </a:moveTo>
                <a:lnTo>
                  <a:pt x="61722" y="101600"/>
                </a:lnTo>
                <a:lnTo>
                  <a:pt x="0" y="114935"/>
                </a:lnTo>
                <a:lnTo>
                  <a:pt x="49657" y="156972"/>
                </a:lnTo>
                <a:lnTo>
                  <a:pt x="1777" y="194564"/>
                </a:lnTo>
                <a:lnTo>
                  <a:pt x="75564" y="185801"/>
                </a:lnTo>
                <a:lnTo>
                  <a:pt x="227880" y="185801"/>
                </a:lnTo>
                <a:lnTo>
                  <a:pt x="224536" y="172593"/>
                </a:lnTo>
                <a:lnTo>
                  <a:pt x="281542" y="172593"/>
                </a:lnTo>
                <a:lnTo>
                  <a:pt x="234823" y="139700"/>
                </a:lnTo>
                <a:lnTo>
                  <a:pt x="281305" y="108458"/>
                </a:lnTo>
                <a:lnTo>
                  <a:pt x="222758" y="97536"/>
                </a:lnTo>
                <a:lnTo>
                  <a:pt x="230506" y="84328"/>
                </a:lnTo>
                <a:lnTo>
                  <a:pt x="97536" y="84328"/>
                </a:lnTo>
                <a:lnTo>
                  <a:pt x="4952" y="30607"/>
                </a:lnTo>
                <a:close/>
              </a:path>
              <a:path w="288289" h="288289">
                <a:moveTo>
                  <a:pt x="281542" y="172593"/>
                </a:moveTo>
                <a:lnTo>
                  <a:pt x="224536" y="172593"/>
                </a:lnTo>
                <a:lnTo>
                  <a:pt x="288036" y="177165"/>
                </a:lnTo>
                <a:lnTo>
                  <a:pt x="281542" y="172593"/>
                </a:lnTo>
                <a:close/>
              </a:path>
              <a:path w="288289" h="288289">
                <a:moveTo>
                  <a:pt x="111378" y="30607"/>
                </a:moveTo>
                <a:lnTo>
                  <a:pt x="97536" y="84328"/>
                </a:lnTo>
                <a:lnTo>
                  <a:pt x="230506" y="84328"/>
                </a:lnTo>
                <a:lnTo>
                  <a:pt x="234604" y="77343"/>
                </a:lnTo>
                <a:lnTo>
                  <a:pt x="144018" y="77343"/>
                </a:lnTo>
                <a:lnTo>
                  <a:pt x="111378" y="30607"/>
                </a:lnTo>
                <a:close/>
              </a:path>
              <a:path w="288289" h="288289">
                <a:moveTo>
                  <a:pt x="193675" y="0"/>
                </a:moveTo>
                <a:lnTo>
                  <a:pt x="144018" y="77343"/>
                </a:lnTo>
                <a:lnTo>
                  <a:pt x="234604" y="77343"/>
                </a:lnTo>
                <a:lnTo>
                  <a:pt x="238329" y="70993"/>
                </a:lnTo>
                <a:lnTo>
                  <a:pt x="188722" y="70993"/>
                </a:lnTo>
                <a:lnTo>
                  <a:pt x="193675" y="0"/>
                </a:lnTo>
                <a:close/>
              </a:path>
              <a:path w="288289" h="288289">
                <a:moveTo>
                  <a:pt x="245110" y="59436"/>
                </a:moveTo>
                <a:lnTo>
                  <a:pt x="188722" y="70993"/>
                </a:lnTo>
                <a:lnTo>
                  <a:pt x="238329" y="70993"/>
                </a:lnTo>
                <a:lnTo>
                  <a:pt x="245110" y="59436"/>
                </a:lnTo>
                <a:close/>
              </a:path>
            </a:pathLst>
          </a:custGeom>
          <a:solidFill>
            <a:srgbClr val="CCC1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5769102" y="4301490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89" h="288289">
                <a:moveTo>
                  <a:pt x="144018" y="77343"/>
                </a:moveTo>
                <a:lnTo>
                  <a:pt x="193675" y="0"/>
                </a:lnTo>
                <a:lnTo>
                  <a:pt x="188722" y="70993"/>
                </a:lnTo>
                <a:lnTo>
                  <a:pt x="245110" y="59436"/>
                </a:lnTo>
                <a:lnTo>
                  <a:pt x="222758" y="97536"/>
                </a:lnTo>
                <a:lnTo>
                  <a:pt x="281305" y="108458"/>
                </a:lnTo>
                <a:lnTo>
                  <a:pt x="234823" y="139700"/>
                </a:lnTo>
                <a:lnTo>
                  <a:pt x="288036" y="177165"/>
                </a:lnTo>
                <a:lnTo>
                  <a:pt x="224536" y="172593"/>
                </a:lnTo>
                <a:lnTo>
                  <a:pt x="241935" y="241300"/>
                </a:lnTo>
                <a:lnTo>
                  <a:pt x="186944" y="192786"/>
                </a:lnTo>
                <a:lnTo>
                  <a:pt x="176657" y="263144"/>
                </a:lnTo>
                <a:lnTo>
                  <a:pt x="140462" y="199136"/>
                </a:lnTo>
                <a:lnTo>
                  <a:pt x="113157" y="288036"/>
                </a:lnTo>
                <a:lnTo>
                  <a:pt x="102870" y="208407"/>
                </a:lnTo>
                <a:lnTo>
                  <a:pt x="63500" y="234950"/>
                </a:lnTo>
                <a:lnTo>
                  <a:pt x="75564" y="185801"/>
                </a:lnTo>
                <a:lnTo>
                  <a:pt x="1777" y="194564"/>
                </a:lnTo>
                <a:lnTo>
                  <a:pt x="49657" y="156972"/>
                </a:lnTo>
                <a:lnTo>
                  <a:pt x="0" y="114935"/>
                </a:lnTo>
                <a:lnTo>
                  <a:pt x="61722" y="101600"/>
                </a:lnTo>
                <a:lnTo>
                  <a:pt x="4952" y="30607"/>
                </a:lnTo>
                <a:lnTo>
                  <a:pt x="97536" y="84328"/>
                </a:lnTo>
                <a:lnTo>
                  <a:pt x="111378" y="30607"/>
                </a:lnTo>
                <a:lnTo>
                  <a:pt x="144018" y="77343"/>
                </a:lnTo>
                <a:close/>
              </a:path>
            </a:pathLst>
          </a:custGeom>
          <a:ln w="25908">
            <a:solidFill>
              <a:srgbClr val="40305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6383273" y="4319778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90" h="288289">
                <a:moveTo>
                  <a:pt x="137614" y="208407"/>
                </a:moveTo>
                <a:lnTo>
                  <a:pt x="102870" y="208407"/>
                </a:lnTo>
                <a:lnTo>
                  <a:pt x="113156" y="288036"/>
                </a:lnTo>
                <a:lnTo>
                  <a:pt x="137614" y="208407"/>
                </a:lnTo>
                <a:close/>
              </a:path>
              <a:path w="288290" h="288289">
                <a:moveTo>
                  <a:pt x="186015" y="199136"/>
                </a:moveTo>
                <a:lnTo>
                  <a:pt x="140461" y="199136"/>
                </a:lnTo>
                <a:lnTo>
                  <a:pt x="176656" y="263144"/>
                </a:lnTo>
                <a:lnTo>
                  <a:pt x="186015" y="199136"/>
                </a:lnTo>
                <a:close/>
              </a:path>
              <a:path w="288290" h="288289">
                <a:moveTo>
                  <a:pt x="229649" y="192786"/>
                </a:moveTo>
                <a:lnTo>
                  <a:pt x="186944" y="192786"/>
                </a:lnTo>
                <a:lnTo>
                  <a:pt x="241934" y="241300"/>
                </a:lnTo>
                <a:lnTo>
                  <a:pt x="229649" y="192786"/>
                </a:lnTo>
                <a:close/>
              </a:path>
              <a:path w="288290" h="288289">
                <a:moveTo>
                  <a:pt x="227880" y="185801"/>
                </a:moveTo>
                <a:lnTo>
                  <a:pt x="75564" y="185801"/>
                </a:lnTo>
                <a:lnTo>
                  <a:pt x="63500" y="234950"/>
                </a:lnTo>
                <a:lnTo>
                  <a:pt x="102870" y="208407"/>
                </a:lnTo>
                <a:lnTo>
                  <a:pt x="137614" y="208407"/>
                </a:lnTo>
                <a:lnTo>
                  <a:pt x="140461" y="199136"/>
                </a:lnTo>
                <a:lnTo>
                  <a:pt x="186015" y="199136"/>
                </a:lnTo>
                <a:lnTo>
                  <a:pt x="186944" y="192786"/>
                </a:lnTo>
                <a:lnTo>
                  <a:pt x="229649" y="192786"/>
                </a:lnTo>
                <a:lnTo>
                  <a:pt x="227880" y="185801"/>
                </a:lnTo>
                <a:close/>
              </a:path>
              <a:path w="288290" h="288289">
                <a:moveTo>
                  <a:pt x="4952" y="30607"/>
                </a:moveTo>
                <a:lnTo>
                  <a:pt x="61722" y="101600"/>
                </a:lnTo>
                <a:lnTo>
                  <a:pt x="0" y="114935"/>
                </a:lnTo>
                <a:lnTo>
                  <a:pt x="49656" y="156972"/>
                </a:lnTo>
                <a:lnTo>
                  <a:pt x="1777" y="194564"/>
                </a:lnTo>
                <a:lnTo>
                  <a:pt x="75564" y="185801"/>
                </a:lnTo>
                <a:lnTo>
                  <a:pt x="227880" y="185801"/>
                </a:lnTo>
                <a:lnTo>
                  <a:pt x="224535" y="172593"/>
                </a:lnTo>
                <a:lnTo>
                  <a:pt x="281542" y="172593"/>
                </a:lnTo>
                <a:lnTo>
                  <a:pt x="234823" y="139700"/>
                </a:lnTo>
                <a:lnTo>
                  <a:pt x="281304" y="108458"/>
                </a:lnTo>
                <a:lnTo>
                  <a:pt x="222757" y="97536"/>
                </a:lnTo>
                <a:lnTo>
                  <a:pt x="230506" y="84328"/>
                </a:lnTo>
                <a:lnTo>
                  <a:pt x="97536" y="84328"/>
                </a:lnTo>
                <a:lnTo>
                  <a:pt x="4952" y="30607"/>
                </a:lnTo>
                <a:close/>
              </a:path>
              <a:path w="288290" h="288289">
                <a:moveTo>
                  <a:pt x="281542" y="172593"/>
                </a:moveTo>
                <a:lnTo>
                  <a:pt x="224535" y="172593"/>
                </a:lnTo>
                <a:lnTo>
                  <a:pt x="288035" y="177165"/>
                </a:lnTo>
                <a:lnTo>
                  <a:pt x="281542" y="172593"/>
                </a:lnTo>
                <a:close/>
              </a:path>
              <a:path w="288290" h="288289">
                <a:moveTo>
                  <a:pt x="111378" y="30607"/>
                </a:moveTo>
                <a:lnTo>
                  <a:pt x="97536" y="84328"/>
                </a:lnTo>
                <a:lnTo>
                  <a:pt x="230506" y="84328"/>
                </a:lnTo>
                <a:lnTo>
                  <a:pt x="234604" y="77343"/>
                </a:lnTo>
                <a:lnTo>
                  <a:pt x="144018" y="77343"/>
                </a:lnTo>
                <a:lnTo>
                  <a:pt x="111378" y="30607"/>
                </a:lnTo>
                <a:close/>
              </a:path>
              <a:path w="288290" h="288289">
                <a:moveTo>
                  <a:pt x="193675" y="0"/>
                </a:moveTo>
                <a:lnTo>
                  <a:pt x="144018" y="77343"/>
                </a:lnTo>
                <a:lnTo>
                  <a:pt x="234604" y="77343"/>
                </a:lnTo>
                <a:lnTo>
                  <a:pt x="238329" y="70993"/>
                </a:lnTo>
                <a:lnTo>
                  <a:pt x="188722" y="70993"/>
                </a:lnTo>
                <a:lnTo>
                  <a:pt x="193675" y="0"/>
                </a:lnTo>
                <a:close/>
              </a:path>
              <a:path w="288290" h="288289">
                <a:moveTo>
                  <a:pt x="245109" y="59436"/>
                </a:moveTo>
                <a:lnTo>
                  <a:pt x="188722" y="70993"/>
                </a:lnTo>
                <a:lnTo>
                  <a:pt x="238329" y="70993"/>
                </a:lnTo>
                <a:lnTo>
                  <a:pt x="245109" y="59436"/>
                </a:lnTo>
                <a:close/>
              </a:path>
            </a:pathLst>
          </a:custGeom>
          <a:solidFill>
            <a:srgbClr val="CCC1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6383273" y="4319778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90" h="288289">
                <a:moveTo>
                  <a:pt x="144018" y="77343"/>
                </a:moveTo>
                <a:lnTo>
                  <a:pt x="193675" y="0"/>
                </a:lnTo>
                <a:lnTo>
                  <a:pt x="188722" y="70993"/>
                </a:lnTo>
                <a:lnTo>
                  <a:pt x="245109" y="59436"/>
                </a:lnTo>
                <a:lnTo>
                  <a:pt x="222757" y="97536"/>
                </a:lnTo>
                <a:lnTo>
                  <a:pt x="281304" y="108458"/>
                </a:lnTo>
                <a:lnTo>
                  <a:pt x="234823" y="139700"/>
                </a:lnTo>
                <a:lnTo>
                  <a:pt x="288035" y="177165"/>
                </a:lnTo>
                <a:lnTo>
                  <a:pt x="224535" y="172593"/>
                </a:lnTo>
                <a:lnTo>
                  <a:pt x="241934" y="241300"/>
                </a:lnTo>
                <a:lnTo>
                  <a:pt x="186944" y="192786"/>
                </a:lnTo>
                <a:lnTo>
                  <a:pt x="176656" y="263144"/>
                </a:lnTo>
                <a:lnTo>
                  <a:pt x="140461" y="199136"/>
                </a:lnTo>
                <a:lnTo>
                  <a:pt x="113156" y="288036"/>
                </a:lnTo>
                <a:lnTo>
                  <a:pt x="102870" y="208407"/>
                </a:lnTo>
                <a:lnTo>
                  <a:pt x="63500" y="234950"/>
                </a:lnTo>
                <a:lnTo>
                  <a:pt x="75564" y="185801"/>
                </a:lnTo>
                <a:lnTo>
                  <a:pt x="1777" y="194564"/>
                </a:lnTo>
                <a:lnTo>
                  <a:pt x="49656" y="156972"/>
                </a:lnTo>
                <a:lnTo>
                  <a:pt x="0" y="114935"/>
                </a:lnTo>
                <a:lnTo>
                  <a:pt x="61722" y="101600"/>
                </a:lnTo>
                <a:lnTo>
                  <a:pt x="4952" y="30607"/>
                </a:lnTo>
                <a:lnTo>
                  <a:pt x="97536" y="84328"/>
                </a:lnTo>
                <a:lnTo>
                  <a:pt x="111378" y="30607"/>
                </a:lnTo>
                <a:lnTo>
                  <a:pt x="144018" y="77343"/>
                </a:lnTo>
                <a:close/>
              </a:path>
            </a:pathLst>
          </a:custGeom>
          <a:ln w="25907">
            <a:solidFill>
              <a:srgbClr val="40305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7134606" y="4301490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90" h="288289">
                <a:moveTo>
                  <a:pt x="137614" y="208407"/>
                </a:moveTo>
                <a:lnTo>
                  <a:pt x="102870" y="208407"/>
                </a:lnTo>
                <a:lnTo>
                  <a:pt x="113157" y="288036"/>
                </a:lnTo>
                <a:lnTo>
                  <a:pt x="137614" y="208407"/>
                </a:lnTo>
                <a:close/>
              </a:path>
              <a:path w="288290" h="288289">
                <a:moveTo>
                  <a:pt x="186015" y="199136"/>
                </a:moveTo>
                <a:lnTo>
                  <a:pt x="140462" y="199136"/>
                </a:lnTo>
                <a:lnTo>
                  <a:pt x="176657" y="263144"/>
                </a:lnTo>
                <a:lnTo>
                  <a:pt x="186015" y="199136"/>
                </a:lnTo>
                <a:close/>
              </a:path>
              <a:path w="288290" h="288289">
                <a:moveTo>
                  <a:pt x="229649" y="192786"/>
                </a:moveTo>
                <a:lnTo>
                  <a:pt x="186944" y="192786"/>
                </a:lnTo>
                <a:lnTo>
                  <a:pt x="241935" y="241300"/>
                </a:lnTo>
                <a:lnTo>
                  <a:pt x="229649" y="192786"/>
                </a:lnTo>
                <a:close/>
              </a:path>
              <a:path w="288290" h="288289">
                <a:moveTo>
                  <a:pt x="227880" y="185801"/>
                </a:moveTo>
                <a:lnTo>
                  <a:pt x="75565" y="185801"/>
                </a:lnTo>
                <a:lnTo>
                  <a:pt x="63500" y="234950"/>
                </a:lnTo>
                <a:lnTo>
                  <a:pt x="102870" y="208407"/>
                </a:lnTo>
                <a:lnTo>
                  <a:pt x="137614" y="208407"/>
                </a:lnTo>
                <a:lnTo>
                  <a:pt x="140462" y="199136"/>
                </a:lnTo>
                <a:lnTo>
                  <a:pt x="186015" y="199136"/>
                </a:lnTo>
                <a:lnTo>
                  <a:pt x="186944" y="192786"/>
                </a:lnTo>
                <a:lnTo>
                  <a:pt x="229649" y="192786"/>
                </a:lnTo>
                <a:lnTo>
                  <a:pt x="227880" y="185801"/>
                </a:lnTo>
                <a:close/>
              </a:path>
              <a:path w="288290" h="288289">
                <a:moveTo>
                  <a:pt x="4952" y="30607"/>
                </a:moveTo>
                <a:lnTo>
                  <a:pt x="61722" y="101600"/>
                </a:lnTo>
                <a:lnTo>
                  <a:pt x="0" y="114935"/>
                </a:lnTo>
                <a:lnTo>
                  <a:pt x="49657" y="156972"/>
                </a:lnTo>
                <a:lnTo>
                  <a:pt x="1777" y="194564"/>
                </a:lnTo>
                <a:lnTo>
                  <a:pt x="75565" y="185801"/>
                </a:lnTo>
                <a:lnTo>
                  <a:pt x="227880" y="185801"/>
                </a:lnTo>
                <a:lnTo>
                  <a:pt x="224536" y="172593"/>
                </a:lnTo>
                <a:lnTo>
                  <a:pt x="281542" y="172593"/>
                </a:lnTo>
                <a:lnTo>
                  <a:pt x="234823" y="139700"/>
                </a:lnTo>
                <a:lnTo>
                  <a:pt x="281304" y="108458"/>
                </a:lnTo>
                <a:lnTo>
                  <a:pt x="222758" y="97536"/>
                </a:lnTo>
                <a:lnTo>
                  <a:pt x="230506" y="84328"/>
                </a:lnTo>
                <a:lnTo>
                  <a:pt x="97536" y="84328"/>
                </a:lnTo>
                <a:lnTo>
                  <a:pt x="4952" y="30607"/>
                </a:lnTo>
                <a:close/>
              </a:path>
              <a:path w="288290" h="288289">
                <a:moveTo>
                  <a:pt x="281542" y="172593"/>
                </a:moveTo>
                <a:lnTo>
                  <a:pt x="224536" y="172593"/>
                </a:lnTo>
                <a:lnTo>
                  <a:pt x="288036" y="177165"/>
                </a:lnTo>
                <a:lnTo>
                  <a:pt x="281542" y="172593"/>
                </a:lnTo>
                <a:close/>
              </a:path>
              <a:path w="288290" h="288289">
                <a:moveTo>
                  <a:pt x="111378" y="30607"/>
                </a:moveTo>
                <a:lnTo>
                  <a:pt x="97536" y="84328"/>
                </a:lnTo>
                <a:lnTo>
                  <a:pt x="230506" y="84328"/>
                </a:lnTo>
                <a:lnTo>
                  <a:pt x="234604" y="77343"/>
                </a:lnTo>
                <a:lnTo>
                  <a:pt x="144018" y="77343"/>
                </a:lnTo>
                <a:lnTo>
                  <a:pt x="111378" y="30607"/>
                </a:lnTo>
                <a:close/>
              </a:path>
              <a:path w="288290" h="288289">
                <a:moveTo>
                  <a:pt x="193675" y="0"/>
                </a:moveTo>
                <a:lnTo>
                  <a:pt x="144018" y="77343"/>
                </a:lnTo>
                <a:lnTo>
                  <a:pt x="234604" y="77343"/>
                </a:lnTo>
                <a:lnTo>
                  <a:pt x="238329" y="70993"/>
                </a:lnTo>
                <a:lnTo>
                  <a:pt x="188722" y="70993"/>
                </a:lnTo>
                <a:lnTo>
                  <a:pt x="193675" y="0"/>
                </a:lnTo>
                <a:close/>
              </a:path>
              <a:path w="288290" h="288289">
                <a:moveTo>
                  <a:pt x="245110" y="59436"/>
                </a:moveTo>
                <a:lnTo>
                  <a:pt x="188722" y="70993"/>
                </a:lnTo>
                <a:lnTo>
                  <a:pt x="238329" y="70993"/>
                </a:lnTo>
                <a:lnTo>
                  <a:pt x="245110" y="59436"/>
                </a:lnTo>
                <a:close/>
              </a:path>
            </a:pathLst>
          </a:custGeom>
          <a:solidFill>
            <a:srgbClr val="CCC1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7134606" y="4301490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90" h="288289">
                <a:moveTo>
                  <a:pt x="144018" y="77343"/>
                </a:moveTo>
                <a:lnTo>
                  <a:pt x="193675" y="0"/>
                </a:lnTo>
                <a:lnTo>
                  <a:pt x="188722" y="70993"/>
                </a:lnTo>
                <a:lnTo>
                  <a:pt x="245110" y="59436"/>
                </a:lnTo>
                <a:lnTo>
                  <a:pt x="222758" y="97536"/>
                </a:lnTo>
                <a:lnTo>
                  <a:pt x="281304" y="108458"/>
                </a:lnTo>
                <a:lnTo>
                  <a:pt x="234823" y="139700"/>
                </a:lnTo>
                <a:lnTo>
                  <a:pt x="288036" y="177165"/>
                </a:lnTo>
                <a:lnTo>
                  <a:pt x="224536" y="172593"/>
                </a:lnTo>
                <a:lnTo>
                  <a:pt x="241935" y="241300"/>
                </a:lnTo>
                <a:lnTo>
                  <a:pt x="186944" y="192786"/>
                </a:lnTo>
                <a:lnTo>
                  <a:pt x="176657" y="263144"/>
                </a:lnTo>
                <a:lnTo>
                  <a:pt x="140462" y="199136"/>
                </a:lnTo>
                <a:lnTo>
                  <a:pt x="113157" y="288036"/>
                </a:lnTo>
                <a:lnTo>
                  <a:pt x="102870" y="208407"/>
                </a:lnTo>
                <a:lnTo>
                  <a:pt x="63500" y="234950"/>
                </a:lnTo>
                <a:lnTo>
                  <a:pt x="75565" y="185801"/>
                </a:lnTo>
                <a:lnTo>
                  <a:pt x="1777" y="194564"/>
                </a:lnTo>
                <a:lnTo>
                  <a:pt x="49657" y="156972"/>
                </a:lnTo>
                <a:lnTo>
                  <a:pt x="0" y="114935"/>
                </a:lnTo>
                <a:lnTo>
                  <a:pt x="61722" y="101600"/>
                </a:lnTo>
                <a:lnTo>
                  <a:pt x="4952" y="30607"/>
                </a:lnTo>
                <a:lnTo>
                  <a:pt x="97536" y="84328"/>
                </a:lnTo>
                <a:lnTo>
                  <a:pt x="111378" y="30607"/>
                </a:lnTo>
                <a:lnTo>
                  <a:pt x="144018" y="77343"/>
                </a:lnTo>
                <a:close/>
              </a:path>
            </a:pathLst>
          </a:custGeom>
          <a:ln w="25908">
            <a:solidFill>
              <a:srgbClr val="40305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7721345" y="4319778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90" h="288289">
                <a:moveTo>
                  <a:pt x="137614" y="208407"/>
                </a:moveTo>
                <a:lnTo>
                  <a:pt x="102870" y="208407"/>
                </a:lnTo>
                <a:lnTo>
                  <a:pt x="113156" y="288036"/>
                </a:lnTo>
                <a:lnTo>
                  <a:pt x="137614" y="208407"/>
                </a:lnTo>
                <a:close/>
              </a:path>
              <a:path w="288290" h="288289">
                <a:moveTo>
                  <a:pt x="186015" y="199136"/>
                </a:moveTo>
                <a:lnTo>
                  <a:pt x="140461" y="199136"/>
                </a:lnTo>
                <a:lnTo>
                  <a:pt x="176656" y="263144"/>
                </a:lnTo>
                <a:lnTo>
                  <a:pt x="186015" y="199136"/>
                </a:lnTo>
                <a:close/>
              </a:path>
              <a:path w="288290" h="288289">
                <a:moveTo>
                  <a:pt x="229649" y="192786"/>
                </a:moveTo>
                <a:lnTo>
                  <a:pt x="186944" y="192786"/>
                </a:lnTo>
                <a:lnTo>
                  <a:pt x="241934" y="241300"/>
                </a:lnTo>
                <a:lnTo>
                  <a:pt x="229649" y="192786"/>
                </a:lnTo>
                <a:close/>
              </a:path>
              <a:path w="288290" h="288289">
                <a:moveTo>
                  <a:pt x="227880" y="185801"/>
                </a:moveTo>
                <a:lnTo>
                  <a:pt x="75564" y="185801"/>
                </a:lnTo>
                <a:lnTo>
                  <a:pt x="63500" y="234950"/>
                </a:lnTo>
                <a:lnTo>
                  <a:pt x="102870" y="208407"/>
                </a:lnTo>
                <a:lnTo>
                  <a:pt x="137614" y="208407"/>
                </a:lnTo>
                <a:lnTo>
                  <a:pt x="140461" y="199136"/>
                </a:lnTo>
                <a:lnTo>
                  <a:pt x="186015" y="199136"/>
                </a:lnTo>
                <a:lnTo>
                  <a:pt x="186944" y="192786"/>
                </a:lnTo>
                <a:lnTo>
                  <a:pt x="229649" y="192786"/>
                </a:lnTo>
                <a:lnTo>
                  <a:pt x="227880" y="185801"/>
                </a:lnTo>
                <a:close/>
              </a:path>
              <a:path w="288290" h="288289">
                <a:moveTo>
                  <a:pt x="4952" y="30607"/>
                </a:moveTo>
                <a:lnTo>
                  <a:pt x="61722" y="101600"/>
                </a:lnTo>
                <a:lnTo>
                  <a:pt x="0" y="114935"/>
                </a:lnTo>
                <a:lnTo>
                  <a:pt x="49656" y="156972"/>
                </a:lnTo>
                <a:lnTo>
                  <a:pt x="1777" y="194564"/>
                </a:lnTo>
                <a:lnTo>
                  <a:pt x="75564" y="185801"/>
                </a:lnTo>
                <a:lnTo>
                  <a:pt x="227880" y="185801"/>
                </a:lnTo>
                <a:lnTo>
                  <a:pt x="224535" y="172593"/>
                </a:lnTo>
                <a:lnTo>
                  <a:pt x="281542" y="172593"/>
                </a:lnTo>
                <a:lnTo>
                  <a:pt x="234823" y="139700"/>
                </a:lnTo>
                <a:lnTo>
                  <a:pt x="281304" y="108458"/>
                </a:lnTo>
                <a:lnTo>
                  <a:pt x="222757" y="97536"/>
                </a:lnTo>
                <a:lnTo>
                  <a:pt x="230506" y="84328"/>
                </a:lnTo>
                <a:lnTo>
                  <a:pt x="97535" y="84328"/>
                </a:lnTo>
                <a:lnTo>
                  <a:pt x="4952" y="30607"/>
                </a:lnTo>
                <a:close/>
              </a:path>
              <a:path w="288290" h="288289">
                <a:moveTo>
                  <a:pt x="281542" y="172593"/>
                </a:moveTo>
                <a:lnTo>
                  <a:pt x="224535" y="172593"/>
                </a:lnTo>
                <a:lnTo>
                  <a:pt x="288035" y="177165"/>
                </a:lnTo>
                <a:lnTo>
                  <a:pt x="281542" y="172593"/>
                </a:lnTo>
                <a:close/>
              </a:path>
              <a:path w="288290" h="288289">
                <a:moveTo>
                  <a:pt x="111378" y="30607"/>
                </a:moveTo>
                <a:lnTo>
                  <a:pt x="97535" y="84328"/>
                </a:lnTo>
                <a:lnTo>
                  <a:pt x="230506" y="84328"/>
                </a:lnTo>
                <a:lnTo>
                  <a:pt x="234604" y="77343"/>
                </a:lnTo>
                <a:lnTo>
                  <a:pt x="144018" y="77343"/>
                </a:lnTo>
                <a:lnTo>
                  <a:pt x="111378" y="30607"/>
                </a:lnTo>
                <a:close/>
              </a:path>
              <a:path w="288290" h="288289">
                <a:moveTo>
                  <a:pt x="193675" y="0"/>
                </a:moveTo>
                <a:lnTo>
                  <a:pt x="144018" y="77343"/>
                </a:lnTo>
                <a:lnTo>
                  <a:pt x="234604" y="77343"/>
                </a:lnTo>
                <a:lnTo>
                  <a:pt x="238329" y="70993"/>
                </a:lnTo>
                <a:lnTo>
                  <a:pt x="188722" y="70993"/>
                </a:lnTo>
                <a:lnTo>
                  <a:pt x="193675" y="0"/>
                </a:lnTo>
                <a:close/>
              </a:path>
              <a:path w="288290" h="288289">
                <a:moveTo>
                  <a:pt x="245109" y="59436"/>
                </a:moveTo>
                <a:lnTo>
                  <a:pt x="188722" y="70993"/>
                </a:lnTo>
                <a:lnTo>
                  <a:pt x="238329" y="70993"/>
                </a:lnTo>
                <a:lnTo>
                  <a:pt x="245109" y="59436"/>
                </a:lnTo>
                <a:close/>
              </a:path>
            </a:pathLst>
          </a:custGeom>
          <a:solidFill>
            <a:srgbClr val="CCC1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7721345" y="4319778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90" h="288289">
                <a:moveTo>
                  <a:pt x="144018" y="77343"/>
                </a:moveTo>
                <a:lnTo>
                  <a:pt x="193675" y="0"/>
                </a:lnTo>
                <a:lnTo>
                  <a:pt x="188722" y="70993"/>
                </a:lnTo>
                <a:lnTo>
                  <a:pt x="245109" y="59436"/>
                </a:lnTo>
                <a:lnTo>
                  <a:pt x="222757" y="97536"/>
                </a:lnTo>
                <a:lnTo>
                  <a:pt x="281304" y="108458"/>
                </a:lnTo>
                <a:lnTo>
                  <a:pt x="234823" y="139700"/>
                </a:lnTo>
                <a:lnTo>
                  <a:pt x="288035" y="177165"/>
                </a:lnTo>
                <a:lnTo>
                  <a:pt x="224535" y="172593"/>
                </a:lnTo>
                <a:lnTo>
                  <a:pt x="241934" y="241300"/>
                </a:lnTo>
                <a:lnTo>
                  <a:pt x="186944" y="192786"/>
                </a:lnTo>
                <a:lnTo>
                  <a:pt x="176656" y="263144"/>
                </a:lnTo>
                <a:lnTo>
                  <a:pt x="140461" y="199136"/>
                </a:lnTo>
                <a:lnTo>
                  <a:pt x="113156" y="288036"/>
                </a:lnTo>
                <a:lnTo>
                  <a:pt x="102870" y="208407"/>
                </a:lnTo>
                <a:lnTo>
                  <a:pt x="63500" y="234950"/>
                </a:lnTo>
                <a:lnTo>
                  <a:pt x="75564" y="185801"/>
                </a:lnTo>
                <a:lnTo>
                  <a:pt x="1777" y="194564"/>
                </a:lnTo>
                <a:lnTo>
                  <a:pt x="49656" y="156972"/>
                </a:lnTo>
                <a:lnTo>
                  <a:pt x="0" y="114935"/>
                </a:lnTo>
                <a:lnTo>
                  <a:pt x="61722" y="101600"/>
                </a:lnTo>
                <a:lnTo>
                  <a:pt x="4952" y="30607"/>
                </a:lnTo>
                <a:lnTo>
                  <a:pt x="97535" y="84328"/>
                </a:lnTo>
                <a:lnTo>
                  <a:pt x="111378" y="30607"/>
                </a:lnTo>
                <a:lnTo>
                  <a:pt x="144018" y="77343"/>
                </a:lnTo>
                <a:close/>
              </a:path>
            </a:pathLst>
          </a:custGeom>
          <a:ln w="25907">
            <a:solidFill>
              <a:srgbClr val="40305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8306561" y="5718809"/>
            <a:ext cx="384175" cy="347980"/>
          </a:xfrm>
          <a:custGeom>
            <a:avLst/>
            <a:gdLst/>
            <a:ahLst/>
            <a:cxnLst/>
            <a:rect l="l" t="t" r="r" b="b"/>
            <a:pathLst>
              <a:path w="384175" h="347979">
                <a:moveTo>
                  <a:pt x="256032" y="260603"/>
                </a:moveTo>
                <a:lnTo>
                  <a:pt x="128016" y="260603"/>
                </a:lnTo>
                <a:lnTo>
                  <a:pt x="192024" y="347471"/>
                </a:lnTo>
                <a:lnTo>
                  <a:pt x="256032" y="260603"/>
                </a:lnTo>
                <a:close/>
              </a:path>
              <a:path w="384175" h="347979">
                <a:moveTo>
                  <a:pt x="384048" y="86867"/>
                </a:moveTo>
                <a:lnTo>
                  <a:pt x="0" y="86867"/>
                </a:lnTo>
                <a:lnTo>
                  <a:pt x="64008" y="173735"/>
                </a:lnTo>
                <a:lnTo>
                  <a:pt x="0" y="260603"/>
                </a:lnTo>
                <a:lnTo>
                  <a:pt x="384048" y="260603"/>
                </a:lnTo>
                <a:lnTo>
                  <a:pt x="320040" y="173735"/>
                </a:lnTo>
                <a:lnTo>
                  <a:pt x="384048" y="86867"/>
                </a:lnTo>
                <a:close/>
              </a:path>
              <a:path w="384175" h="347979">
                <a:moveTo>
                  <a:pt x="192024" y="0"/>
                </a:moveTo>
                <a:lnTo>
                  <a:pt x="128016" y="86867"/>
                </a:lnTo>
                <a:lnTo>
                  <a:pt x="256032" y="86867"/>
                </a:lnTo>
                <a:lnTo>
                  <a:pt x="192024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8306561" y="5718809"/>
            <a:ext cx="384175" cy="347980"/>
          </a:xfrm>
          <a:custGeom>
            <a:avLst/>
            <a:gdLst/>
            <a:ahLst/>
            <a:cxnLst/>
            <a:rect l="l" t="t" r="r" b="b"/>
            <a:pathLst>
              <a:path w="384175" h="347979">
                <a:moveTo>
                  <a:pt x="0" y="86867"/>
                </a:moveTo>
                <a:lnTo>
                  <a:pt x="128016" y="86867"/>
                </a:lnTo>
                <a:lnTo>
                  <a:pt x="192024" y="0"/>
                </a:lnTo>
                <a:lnTo>
                  <a:pt x="256032" y="86867"/>
                </a:lnTo>
                <a:lnTo>
                  <a:pt x="384048" y="86867"/>
                </a:lnTo>
                <a:lnTo>
                  <a:pt x="320040" y="173735"/>
                </a:lnTo>
                <a:lnTo>
                  <a:pt x="384048" y="260603"/>
                </a:lnTo>
                <a:lnTo>
                  <a:pt x="256032" y="260603"/>
                </a:lnTo>
                <a:lnTo>
                  <a:pt x="192024" y="347471"/>
                </a:lnTo>
                <a:lnTo>
                  <a:pt x="128016" y="260603"/>
                </a:lnTo>
                <a:lnTo>
                  <a:pt x="0" y="260603"/>
                </a:lnTo>
                <a:lnTo>
                  <a:pt x="64008" y="173735"/>
                </a:lnTo>
                <a:lnTo>
                  <a:pt x="0" y="86867"/>
                </a:lnTo>
                <a:close/>
              </a:path>
            </a:pathLst>
          </a:custGeom>
          <a:ln w="25908">
            <a:solidFill>
              <a:srgbClr val="1A9F0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7684769" y="5718809"/>
            <a:ext cx="384175" cy="347980"/>
          </a:xfrm>
          <a:custGeom>
            <a:avLst/>
            <a:gdLst/>
            <a:ahLst/>
            <a:cxnLst/>
            <a:rect l="l" t="t" r="r" b="b"/>
            <a:pathLst>
              <a:path w="384175" h="347979">
                <a:moveTo>
                  <a:pt x="256031" y="260603"/>
                </a:moveTo>
                <a:lnTo>
                  <a:pt x="128015" y="260603"/>
                </a:lnTo>
                <a:lnTo>
                  <a:pt x="192024" y="347471"/>
                </a:lnTo>
                <a:lnTo>
                  <a:pt x="256031" y="260603"/>
                </a:lnTo>
                <a:close/>
              </a:path>
              <a:path w="384175" h="347979">
                <a:moveTo>
                  <a:pt x="384048" y="86867"/>
                </a:moveTo>
                <a:lnTo>
                  <a:pt x="0" y="86867"/>
                </a:lnTo>
                <a:lnTo>
                  <a:pt x="64007" y="173735"/>
                </a:lnTo>
                <a:lnTo>
                  <a:pt x="0" y="260603"/>
                </a:lnTo>
                <a:lnTo>
                  <a:pt x="384048" y="260603"/>
                </a:lnTo>
                <a:lnTo>
                  <a:pt x="320039" y="173735"/>
                </a:lnTo>
                <a:lnTo>
                  <a:pt x="384048" y="86867"/>
                </a:lnTo>
                <a:close/>
              </a:path>
              <a:path w="384175" h="347979">
                <a:moveTo>
                  <a:pt x="192024" y="0"/>
                </a:moveTo>
                <a:lnTo>
                  <a:pt x="128015" y="86867"/>
                </a:lnTo>
                <a:lnTo>
                  <a:pt x="256031" y="86867"/>
                </a:lnTo>
                <a:lnTo>
                  <a:pt x="192024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7684769" y="5718809"/>
            <a:ext cx="384175" cy="347980"/>
          </a:xfrm>
          <a:custGeom>
            <a:avLst/>
            <a:gdLst/>
            <a:ahLst/>
            <a:cxnLst/>
            <a:rect l="l" t="t" r="r" b="b"/>
            <a:pathLst>
              <a:path w="384175" h="347979">
                <a:moveTo>
                  <a:pt x="0" y="86867"/>
                </a:moveTo>
                <a:lnTo>
                  <a:pt x="128015" y="86867"/>
                </a:lnTo>
                <a:lnTo>
                  <a:pt x="192024" y="0"/>
                </a:lnTo>
                <a:lnTo>
                  <a:pt x="256031" y="86867"/>
                </a:lnTo>
                <a:lnTo>
                  <a:pt x="384048" y="86867"/>
                </a:lnTo>
                <a:lnTo>
                  <a:pt x="320039" y="173735"/>
                </a:lnTo>
                <a:lnTo>
                  <a:pt x="384048" y="260603"/>
                </a:lnTo>
                <a:lnTo>
                  <a:pt x="256031" y="260603"/>
                </a:lnTo>
                <a:lnTo>
                  <a:pt x="192024" y="347471"/>
                </a:lnTo>
                <a:lnTo>
                  <a:pt x="128015" y="260603"/>
                </a:lnTo>
                <a:lnTo>
                  <a:pt x="0" y="260603"/>
                </a:lnTo>
                <a:lnTo>
                  <a:pt x="64007" y="173735"/>
                </a:lnTo>
                <a:lnTo>
                  <a:pt x="0" y="86867"/>
                </a:lnTo>
                <a:close/>
              </a:path>
            </a:pathLst>
          </a:custGeom>
          <a:ln w="25908">
            <a:solidFill>
              <a:srgbClr val="1A9F0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6962393" y="5718809"/>
            <a:ext cx="384175" cy="347980"/>
          </a:xfrm>
          <a:custGeom>
            <a:avLst/>
            <a:gdLst/>
            <a:ahLst/>
            <a:cxnLst/>
            <a:rect l="l" t="t" r="r" b="b"/>
            <a:pathLst>
              <a:path w="384175" h="347979">
                <a:moveTo>
                  <a:pt x="256031" y="260603"/>
                </a:moveTo>
                <a:lnTo>
                  <a:pt x="128015" y="260603"/>
                </a:lnTo>
                <a:lnTo>
                  <a:pt x="192024" y="347471"/>
                </a:lnTo>
                <a:lnTo>
                  <a:pt x="256031" y="260603"/>
                </a:lnTo>
                <a:close/>
              </a:path>
              <a:path w="384175" h="347979">
                <a:moveTo>
                  <a:pt x="384048" y="86867"/>
                </a:moveTo>
                <a:lnTo>
                  <a:pt x="0" y="86867"/>
                </a:lnTo>
                <a:lnTo>
                  <a:pt x="64007" y="173735"/>
                </a:lnTo>
                <a:lnTo>
                  <a:pt x="0" y="260603"/>
                </a:lnTo>
                <a:lnTo>
                  <a:pt x="384048" y="260603"/>
                </a:lnTo>
                <a:lnTo>
                  <a:pt x="320039" y="173735"/>
                </a:lnTo>
                <a:lnTo>
                  <a:pt x="384048" y="86867"/>
                </a:lnTo>
                <a:close/>
              </a:path>
              <a:path w="384175" h="347979">
                <a:moveTo>
                  <a:pt x="192024" y="0"/>
                </a:moveTo>
                <a:lnTo>
                  <a:pt x="128015" y="86867"/>
                </a:lnTo>
                <a:lnTo>
                  <a:pt x="256031" y="86867"/>
                </a:lnTo>
                <a:lnTo>
                  <a:pt x="192024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6962393" y="5718809"/>
            <a:ext cx="384175" cy="347980"/>
          </a:xfrm>
          <a:custGeom>
            <a:avLst/>
            <a:gdLst/>
            <a:ahLst/>
            <a:cxnLst/>
            <a:rect l="l" t="t" r="r" b="b"/>
            <a:pathLst>
              <a:path w="384175" h="347979">
                <a:moveTo>
                  <a:pt x="0" y="86867"/>
                </a:moveTo>
                <a:lnTo>
                  <a:pt x="128015" y="86867"/>
                </a:lnTo>
                <a:lnTo>
                  <a:pt x="192024" y="0"/>
                </a:lnTo>
                <a:lnTo>
                  <a:pt x="256031" y="86867"/>
                </a:lnTo>
                <a:lnTo>
                  <a:pt x="384048" y="86867"/>
                </a:lnTo>
                <a:lnTo>
                  <a:pt x="320039" y="173735"/>
                </a:lnTo>
                <a:lnTo>
                  <a:pt x="384048" y="260603"/>
                </a:lnTo>
                <a:lnTo>
                  <a:pt x="256031" y="260603"/>
                </a:lnTo>
                <a:lnTo>
                  <a:pt x="192024" y="347471"/>
                </a:lnTo>
                <a:lnTo>
                  <a:pt x="128015" y="260603"/>
                </a:lnTo>
                <a:lnTo>
                  <a:pt x="0" y="260603"/>
                </a:lnTo>
                <a:lnTo>
                  <a:pt x="64007" y="173735"/>
                </a:lnTo>
                <a:lnTo>
                  <a:pt x="0" y="86867"/>
                </a:lnTo>
                <a:close/>
              </a:path>
            </a:pathLst>
          </a:custGeom>
          <a:ln w="25908">
            <a:solidFill>
              <a:srgbClr val="1A9F0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6313170" y="5718809"/>
            <a:ext cx="384175" cy="347980"/>
          </a:xfrm>
          <a:custGeom>
            <a:avLst/>
            <a:gdLst/>
            <a:ahLst/>
            <a:cxnLst/>
            <a:rect l="l" t="t" r="r" b="b"/>
            <a:pathLst>
              <a:path w="384175" h="347979">
                <a:moveTo>
                  <a:pt x="256031" y="260603"/>
                </a:moveTo>
                <a:lnTo>
                  <a:pt x="128015" y="260603"/>
                </a:lnTo>
                <a:lnTo>
                  <a:pt x="192024" y="347471"/>
                </a:lnTo>
                <a:lnTo>
                  <a:pt x="256031" y="260603"/>
                </a:lnTo>
                <a:close/>
              </a:path>
              <a:path w="384175" h="347979">
                <a:moveTo>
                  <a:pt x="384048" y="86867"/>
                </a:moveTo>
                <a:lnTo>
                  <a:pt x="0" y="86867"/>
                </a:lnTo>
                <a:lnTo>
                  <a:pt x="64007" y="173735"/>
                </a:lnTo>
                <a:lnTo>
                  <a:pt x="0" y="260603"/>
                </a:lnTo>
                <a:lnTo>
                  <a:pt x="384048" y="260603"/>
                </a:lnTo>
                <a:lnTo>
                  <a:pt x="320039" y="173735"/>
                </a:lnTo>
                <a:lnTo>
                  <a:pt x="384048" y="86867"/>
                </a:lnTo>
                <a:close/>
              </a:path>
              <a:path w="384175" h="347979">
                <a:moveTo>
                  <a:pt x="192024" y="0"/>
                </a:moveTo>
                <a:lnTo>
                  <a:pt x="128015" y="86867"/>
                </a:lnTo>
                <a:lnTo>
                  <a:pt x="256031" y="86867"/>
                </a:lnTo>
                <a:lnTo>
                  <a:pt x="192024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6313170" y="5718809"/>
            <a:ext cx="384175" cy="347980"/>
          </a:xfrm>
          <a:custGeom>
            <a:avLst/>
            <a:gdLst/>
            <a:ahLst/>
            <a:cxnLst/>
            <a:rect l="l" t="t" r="r" b="b"/>
            <a:pathLst>
              <a:path w="384175" h="347979">
                <a:moveTo>
                  <a:pt x="0" y="86867"/>
                </a:moveTo>
                <a:lnTo>
                  <a:pt x="128015" y="86867"/>
                </a:lnTo>
                <a:lnTo>
                  <a:pt x="192024" y="0"/>
                </a:lnTo>
                <a:lnTo>
                  <a:pt x="256031" y="86867"/>
                </a:lnTo>
                <a:lnTo>
                  <a:pt x="384048" y="86867"/>
                </a:lnTo>
                <a:lnTo>
                  <a:pt x="320039" y="173735"/>
                </a:lnTo>
                <a:lnTo>
                  <a:pt x="384048" y="260603"/>
                </a:lnTo>
                <a:lnTo>
                  <a:pt x="256031" y="260603"/>
                </a:lnTo>
                <a:lnTo>
                  <a:pt x="192024" y="347471"/>
                </a:lnTo>
                <a:lnTo>
                  <a:pt x="128015" y="260603"/>
                </a:lnTo>
                <a:lnTo>
                  <a:pt x="0" y="260603"/>
                </a:lnTo>
                <a:lnTo>
                  <a:pt x="64007" y="173735"/>
                </a:lnTo>
                <a:lnTo>
                  <a:pt x="0" y="86867"/>
                </a:lnTo>
                <a:close/>
              </a:path>
            </a:pathLst>
          </a:custGeom>
          <a:ln w="25908">
            <a:solidFill>
              <a:srgbClr val="1A9F0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6821423" y="5333964"/>
            <a:ext cx="2811779" cy="11903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6864857" y="5372861"/>
            <a:ext cx="2711450" cy="0"/>
          </a:xfrm>
          <a:custGeom>
            <a:avLst/>
            <a:gdLst/>
            <a:ahLst/>
            <a:cxnLst/>
            <a:rect l="l" t="t" r="r" b="b"/>
            <a:pathLst>
              <a:path w="2711450" h="0">
                <a:moveTo>
                  <a:pt x="0" y="0"/>
                </a:moveTo>
                <a:lnTo>
                  <a:pt x="2711450" y="0"/>
                </a:lnTo>
              </a:path>
            </a:pathLst>
          </a:custGeom>
          <a:ln w="38100">
            <a:solidFill>
              <a:srgbClr val="F795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9142221" y="2274823"/>
            <a:ext cx="76835" cy="81915"/>
          </a:xfrm>
          <a:custGeom>
            <a:avLst/>
            <a:gdLst/>
            <a:ahLst/>
            <a:cxnLst/>
            <a:rect l="l" t="t" r="r" b="b"/>
            <a:pathLst>
              <a:path w="76834" h="81914">
                <a:moveTo>
                  <a:pt x="76707" y="0"/>
                </a:moveTo>
                <a:lnTo>
                  <a:pt x="0" y="0"/>
                </a:lnTo>
                <a:lnTo>
                  <a:pt x="0" y="81534"/>
                </a:lnTo>
                <a:lnTo>
                  <a:pt x="76707" y="81534"/>
                </a:lnTo>
                <a:lnTo>
                  <a:pt x="767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9047860" y="2236470"/>
            <a:ext cx="265430" cy="0"/>
          </a:xfrm>
          <a:custGeom>
            <a:avLst/>
            <a:gdLst/>
            <a:ahLst/>
            <a:cxnLst/>
            <a:rect l="l" t="t" r="r" b="b"/>
            <a:pathLst>
              <a:path w="265429" h="0">
                <a:moveTo>
                  <a:pt x="0" y="0"/>
                </a:moveTo>
                <a:lnTo>
                  <a:pt x="265430" y="0"/>
                </a:lnTo>
              </a:path>
            </a:pathLst>
          </a:custGeom>
          <a:ln w="767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9142221" y="2116582"/>
            <a:ext cx="76835" cy="81915"/>
          </a:xfrm>
          <a:custGeom>
            <a:avLst/>
            <a:gdLst/>
            <a:ahLst/>
            <a:cxnLst/>
            <a:rect l="l" t="t" r="r" b="b"/>
            <a:pathLst>
              <a:path w="76834" h="81914">
                <a:moveTo>
                  <a:pt x="76707" y="0"/>
                </a:moveTo>
                <a:lnTo>
                  <a:pt x="0" y="0"/>
                </a:lnTo>
                <a:lnTo>
                  <a:pt x="0" y="81533"/>
                </a:lnTo>
                <a:lnTo>
                  <a:pt x="76707" y="81533"/>
                </a:lnTo>
                <a:lnTo>
                  <a:pt x="767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9047860" y="2116582"/>
            <a:ext cx="265430" cy="240029"/>
          </a:xfrm>
          <a:custGeom>
            <a:avLst/>
            <a:gdLst/>
            <a:ahLst/>
            <a:cxnLst/>
            <a:rect l="l" t="t" r="r" b="b"/>
            <a:pathLst>
              <a:path w="265429" h="240030">
                <a:moveTo>
                  <a:pt x="0" y="81533"/>
                </a:moveTo>
                <a:lnTo>
                  <a:pt x="94361" y="81533"/>
                </a:lnTo>
                <a:lnTo>
                  <a:pt x="94361" y="0"/>
                </a:lnTo>
                <a:lnTo>
                  <a:pt x="171069" y="0"/>
                </a:lnTo>
                <a:lnTo>
                  <a:pt x="171069" y="81533"/>
                </a:lnTo>
                <a:lnTo>
                  <a:pt x="265430" y="81533"/>
                </a:lnTo>
                <a:lnTo>
                  <a:pt x="265430" y="158241"/>
                </a:lnTo>
                <a:lnTo>
                  <a:pt x="171069" y="158241"/>
                </a:lnTo>
                <a:lnTo>
                  <a:pt x="171069" y="239775"/>
                </a:lnTo>
                <a:lnTo>
                  <a:pt x="94361" y="239775"/>
                </a:lnTo>
                <a:lnTo>
                  <a:pt x="94361" y="158241"/>
                </a:lnTo>
                <a:lnTo>
                  <a:pt x="0" y="158241"/>
                </a:lnTo>
                <a:lnTo>
                  <a:pt x="0" y="81533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2179320" y="5154132"/>
            <a:ext cx="7453883" cy="11903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2222754" y="5193029"/>
            <a:ext cx="7353934" cy="0"/>
          </a:xfrm>
          <a:custGeom>
            <a:avLst/>
            <a:gdLst/>
            <a:ahLst/>
            <a:cxnLst/>
            <a:rect l="l" t="t" r="r" b="b"/>
            <a:pathLst>
              <a:path w="7353934" h="0">
                <a:moveTo>
                  <a:pt x="0" y="0"/>
                </a:moveTo>
                <a:lnTo>
                  <a:pt x="7353808" y="0"/>
                </a:lnTo>
              </a:path>
            </a:pathLst>
          </a:custGeom>
          <a:ln w="38100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2179320" y="4983444"/>
            <a:ext cx="7456932" cy="1190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2222754" y="5022341"/>
            <a:ext cx="7356475" cy="0"/>
          </a:xfrm>
          <a:custGeom>
            <a:avLst/>
            <a:gdLst/>
            <a:ahLst/>
            <a:cxnLst/>
            <a:rect l="l" t="t" r="r" b="b"/>
            <a:pathLst>
              <a:path w="7356475" h="0">
                <a:moveTo>
                  <a:pt x="0" y="0"/>
                </a:moveTo>
                <a:lnTo>
                  <a:pt x="7355967" y="0"/>
                </a:lnTo>
              </a:path>
            </a:pathLst>
          </a:custGeom>
          <a:ln w="38100">
            <a:solidFill>
              <a:srgbClr val="8063A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 txBox="1"/>
          <p:nvPr/>
        </p:nvSpPr>
        <p:spPr>
          <a:xfrm>
            <a:off x="5527928" y="3557777"/>
            <a:ext cx="10572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5" b="1" i="1">
                <a:latin typeface="Arial"/>
                <a:cs typeface="Arial"/>
              </a:rPr>
              <a:t>T</a:t>
            </a:r>
            <a:r>
              <a:rPr dirty="0" sz="1400" b="1" i="1">
                <a:latin typeface="Arial"/>
                <a:cs typeface="Arial"/>
              </a:rPr>
              <a:t>ac</a:t>
            </a:r>
            <a:r>
              <a:rPr dirty="0" sz="1400" spc="-10" b="1" i="1">
                <a:latin typeface="Arial"/>
                <a:cs typeface="Arial"/>
              </a:rPr>
              <a:t>h</a:t>
            </a:r>
            <a:r>
              <a:rPr dirty="0" sz="1400" b="1" i="1">
                <a:latin typeface="Arial"/>
                <a:cs typeface="Arial"/>
              </a:rPr>
              <a:t>ykard</a:t>
            </a:r>
            <a:r>
              <a:rPr dirty="0" sz="1400" spc="-10" b="1" i="1">
                <a:latin typeface="Arial"/>
                <a:cs typeface="Arial"/>
              </a:rPr>
              <a:t>i</a:t>
            </a:r>
            <a:r>
              <a:rPr dirty="0" sz="1400" b="1" i="1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6948296" y="3574160"/>
            <a:ext cx="15068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 i="1">
                <a:latin typeface="Arial"/>
                <a:cs typeface="Arial"/>
              </a:rPr>
              <a:t>Porucha</a:t>
            </a:r>
            <a:r>
              <a:rPr dirty="0" sz="1400" spc="-60" b="1" i="1">
                <a:latin typeface="Arial"/>
                <a:cs typeface="Arial"/>
              </a:rPr>
              <a:t> </a:t>
            </a:r>
            <a:r>
              <a:rPr dirty="0" sz="1400" spc="-5" b="1" i="1">
                <a:latin typeface="Arial"/>
                <a:cs typeface="Arial"/>
              </a:rPr>
              <a:t>vedomia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6962393" y="3838194"/>
            <a:ext cx="2590800" cy="142240"/>
          </a:xfrm>
          <a:custGeom>
            <a:avLst/>
            <a:gdLst/>
            <a:ahLst/>
            <a:cxnLst/>
            <a:rect l="l" t="t" r="r" b="b"/>
            <a:pathLst>
              <a:path w="2590800" h="142239">
                <a:moveTo>
                  <a:pt x="2567178" y="0"/>
                </a:moveTo>
                <a:lnTo>
                  <a:pt x="23622" y="0"/>
                </a:lnTo>
                <a:lnTo>
                  <a:pt x="14412" y="1851"/>
                </a:lnTo>
                <a:lnTo>
                  <a:pt x="6905" y="6905"/>
                </a:lnTo>
                <a:lnTo>
                  <a:pt x="1851" y="14412"/>
                </a:lnTo>
                <a:lnTo>
                  <a:pt x="0" y="23621"/>
                </a:lnTo>
                <a:lnTo>
                  <a:pt x="0" y="118109"/>
                </a:lnTo>
                <a:lnTo>
                  <a:pt x="1851" y="127319"/>
                </a:lnTo>
                <a:lnTo>
                  <a:pt x="6905" y="134826"/>
                </a:lnTo>
                <a:lnTo>
                  <a:pt x="14412" y="139880"/>
                </a:lnTo>
                <a:lnTo>
                  <a:pt x="23622" y="141731"/>
                </a:lnTo>
                <a:lnTo>
                  <a:pt x="2567178" y="141731"/>
                </a:lnTo>
                <a:lnTo>
                  <a:pt x="2576387" y="139880"/>
                </a:lnTo>
                <a:lnTo>
                  <a:pt x="2583894" y="134826"/>
                </a:lnTo>
                <a:lnTo>
                  <a:pt x="2588948" y="127319"/>
                </a:lnTo>
                <a:lnTo>
                  <a:pt x="2590800" y="118109"/>
                </a:lnTo>
                <a:lnTo>
                  <a:pt x="2590800" y="23621"/>
                </a:lnTo>
                <a:lnTo>
                  <a:pt x="2588948" y="14412"/>
                </a:lnTo>
                <a:lnTo>
                  <a:pt x="2583894" y="6905"/>
                </a:lnTo>
                <a:lnTo>
                  <a:pt x="2576387" y="1851"/>
                </a:lnTo>
                <a:lnTo>
                  <a:pt x="2567178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6962393" y="3838194"/>
            <a:ext cx="2590800" cy="142240"/>
          </a:xfrm>
          <a:custGeom>
            <a:avLst/>
            <a:gdLst/>
            <a:ahLst/>
            <a:cxnLst/>
            <a:rect l="l" t="t" r="r" b="b"/>
            <a:pathLst>
              <a:path w="2590800" h="142239">
                <a:moveTo>
                  <a:pt x="0" y="23621"/>
                </a:moveTo>
                <a:lnTo>
                  <a:pt x="1851" y="14412"/>
                </a:lnTo>
                <a:lnTo>
                  <a:pt x="6905" y="6905"/>
                </a:lnTo>
                <a:lnTo>
                  <a:pt x="14412" y="1851"/>
                </a:lnTo>
                <a:lnTo>
                  <a:pt x="23622" y="0"/>
                </a:lnTo>
                <a:lnTo>
                  <a:pt x="2567178" y="0"/>
                </a:lnTo>
                <a:lnTo>
                  <a:pt x="2576387" y="1851"/>
                </a:lnTo>
                <a:lnTo>
                  <a:pt x="2583894" y="6905"/>
                </a:lnTo>
                <a:lnTo>
                  <a:pt x="2588948" y="14412"/>
                </a:lnTo>
                <a:lnTo>
                  <a:pt x="2590800" y="23621"/>
                </a:lnTo>
                <a:lnTo>
                  <a:pt x="2590800" y="118109"/>
                </a:lnTo>
                <a:lnTo>
                  <a:pt x="2588948" y="127319"/>
                </a:lnTo>
                <a:lnTo>
                  <a:pt x="2583894" y="134826"/>
                </a:lnTo>
                <a:lnTo>
                  <a:pt x="2576387" y="139880"/>
                </a:lnTo>
                <a:lnTo>
                  <a:pt x="2567178" y="141731"/>
                </a:lnTo>
                <a:lnTo>
                  <a:pt x="23622" y="141731"/>
                </a:lnTo>
                <a:lnTo>
                  <a:pt x="14412" y="139880"/>
                </a:lnTo>
                <a:lnTo>
                  <a:pt x="6905" y="134826"/>
                </a:lnTo>
                <a:lnTo>
                  <a:pt x="1851" y="127319"/>
                </a:lnTo>
                <a:lnTo>
                  <a:pt x="0" y="118109"/>
                </a:lnTo>
                <a:lnTo>
                  <a:pt x="0" y="23621"/>
                </a:lnTo>
                <a:close/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 txBox="1"/>
          <p:nvPr/>
        </p:nvSpPr>
        <p:spPr>
          <a:xfrm>
            <a:off x="6933438" y="6089396"/>
            <a:ext cx="43370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375F92"/>
                </a:solidFill>
                <a:latin typeface="Arial"/>
                <a:cs typeface="Arial"/>
              </a:rPr>
              <a:t>O2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7213218" y="3391661"/>
            <a:ext cx="17926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 i="1">
                <a:latin typeface="Arial"/>
                <a:cs typeface="Arial"/>
              </a:rPr>
              <a:t>Dyskinézy</a:t>
            </a:r>
            <a:r>
              <a:rPr dirty="0" sz="1400" spc="-70" b="1" i="1">
                <a:latin typeface="Arial"/>
                <a:cs typeface="Arial"/>
              </a:rPr>
              <a:t> </a:t>
            </a:r>
            <a:r>
              <a:rPr dirty="0" sz="1400" spc="-5" b="1" i="1">
                <a:latin typeface="Arial"/>
                <a:cs typeface="Arial"/>
              </a:rPr>
              <a:t>myokardu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2369871" y="6323241"/>
            <a:ext cx="247650" cy="283845"/>
          </a:xfrm>
          <a:custGeom>
            <a:avLst/>
            <a:gdLst/>
            <a:ahLst/>
            <a:cxnLst/>
            <a:rect l="l" t="t" r="r" b="b"/>
            <a:pathLst>
              <a:path w="247650" h="283845">
                <a:moveTo>
                  <a:pt x="174573" y="0"/>
                </a:moveTo>
                <a:lnTo>
                  <a:pt x="64972" y="101841"/>
                </a:lnTo>
                <a:lnTo>
                  <a:pt x="26979" y="146454"/>
                </a:lnTo>
                <a:lnTo>
                  <a:pt x="4774" y="192381"/>
                </a:lnTo>
                <a:lnTo>
                  <a:pt x="0" y="234309"/>
                </a:lnTo>
                <a:lnTo>
                  <a:pt x="14299" y="266928"/>
                </a:lnTo>
                <a:lnTo>
                  <a:pt x="45753" y="283540"/>
                </a:lnTo>
                <a:lnTo>
                  <a:pt x="87911" y="281814"/>
                </a:lnTo>
                <a:lnTo>
                  <a:pt x="135332" y="262994"/>
                </a:lnTo>
                <a:lnTo>
                  <a:pt x="182574" y="228320"/>
                </a:lnTo>
                <a:lnTo>
                  <a:pt x="220569" y="183707"/>
                </a:lnTo>
                <a:lnTo>
                  <a:pt x="242788" y="137780"/>
                </a:lnTo>
                <a:lnTo>
                  <a:pt x="247600" y="95852"/>
                </a:lnTo>
                <a:lnTo>
                  <a:pt x="233374" y="63233"/>
                </a:lnTo>
                <a:lnTo>
                  <a:pt x="17457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2369871" y="6323241"/>
            <a:ext cx="247650" cy="283845"/>
          </a:xfrm>
          <a:custGeom>
            <a:avLst/>
            <a:gdLst/>
            <a:ahLst/>
            <a:cxnLst/>
            <a:rect l="l" t="t" r="r" b="b"/>
            <a:pathLst>
              <a:path w="247650" h="283845">
                <a:moveTo>
                  <a:pt x="14299" y="266928"/>
                </a:moveTo>
                <a:lnTo>
                  <a:pt x="0" y="234309"/>
                </a:lnTo>
                <a:lnTo>
                  <a:pt x="4774" y="192381"/>
                </a:lnTo>
                <a:lnTo>
                  <a:pt x="26979" y="146454"/>
                </a:lnTo>
                <a:lnTo>
                  <a:pt x="64972" y="101841"/>
                </a:lnTo>
                <a:lnTo>
                  <a:pt x="92384" y="76380"/>
                </a:lnTo>
                <a:lnTo>
                  <a:pt x="119772" y="50920"/>
                </a:lnTo>
                <a:lnTo>
                  <a:pt x="147161" y="25460"/>
                </a:lnTo>
                <a:lnTo>
                  <a:pt x="174573" y="0"/>
                </a:lnTo>
                <a:lnTo>
                  <a:pt x="189243" y="15809"/>
                </a:lnTo>
                <a:lnTo>
                  <a:pt x="203926" y="31616"/>
                </a:lnTo>
                <a:lnTo>
                  <a:pt x="218632" y="47423"/>
                </a:lnTo>
                <a:lnTo>
                  <a:pt x="233374" y="63233"/>
                </a:lnTo>
                <a:lnTo>
                  <a:pt x="247600" y="95852"/>
                </a:lnTo>
                <a:lnTo>
                  <a:pt x="242788" y="137780"/>
                </a:lnTo>
                <a:lnTo>
                  <a:pt x="220569" y="183707"/>
                </a:lnTo>
                <a:lnTo>
                  <a:pt x="182574" y="228320"/>
                </a:lnTo>
                <a:lnTo>
                  <a:pt x="135332" y="262994"/>
                </a:lnTo>
                <a:lnTo>
                  <a:pt x="87911" y="281814"/>
                </a:lnTo>
                <a:lnTo>
                  <a:pt x="45753" y="283540"/>
                </a:lnTo>
                <a:lnTo>
                  <a:pt x="14299" y="266928"/>
                </a:lnTo>
                <a:close/>
              </a:path>
            </a:pathLst>
          </a:custGeom>
          <a:ln w="25399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3001188" y="6324472"/>
            <a:ext cx="247650" cy="283845"/>
          </a:xfrm>
          <a:custGeom>
            <a:avLst/>
            <a:gdLst/>
            <a:ahLst/>
            <a:cxnLst/>
            <a:rect l="l" t="t" r="r" b="b"/>
            <a:pathLst>
              <a:path w="247650" h="283845">
                <a:moveTo>
                  <a:pt x="174573" y="0"/>
                </a:moveTo>
                <a:lnTo>
                  <a:pt x="64972" y="101841"/>
                </a:lnTo>
                <a:lnTo>
                  <a:pt x="26979" y="146452"/>
                </a:lnTo>
                <a:lnTo>
                  <a:pt x="4774" y="192376"/>
                </a:lnTo>
                <a:lnTo>
                  <a:pt x="0" y="234304"/>
                </a:lnTo>
                <a:lnTo>
                  <a:pt x="14299" y="266928"/>
                </a:lnTo>
                <a:lnTo>
                  <a:pt x="45753" y="283540"/>
                </a:lnTo>
                <a:lnTo>
                  <a:pt x="87911" y="281814"/>
                </a:lnTo>
                <a:lnTo>
                  <a:pt x="135332" y="262994"/>
                </a:lnTo>
                <a:lnTo>
                  <a:pt x="182574" y="228320"/>
                </a:lnTo>
                <a:lnTo>
                  <a:pt x="220622" y="183707"/>
                </a:lnTo>
                <a:lnTo>
                  <a:pt x="242835" y="137780"/>
                </a:lnTo>
                <a:lnTo>
                  <a:pt x="247618" y="95852"/>
                </a:lnTo>
                <a:lnTo>
                  <a:pt x="233374" y="63233"/>
                </a:lnTo>
                <a:lnTo>
                  <a:pt x="17457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3001188" y="6324472"/>
            <a:ext cx="247650" cy="283845"/>
          </a:xfrm>
          <a:custGeom>
            <a:avLst/>
            <a:gdLst/>
            <a:ahLst/>
            <a:cxnLst/>
            <a:rect l="l" t="t" r="r" b="b"/>
            <a:pathLst>
              <a:path w="247650" h="283845">
                <a:moveTo>
                  <a:pt x="14299" y="266928"/>
                </a:moveTo>
                <a:lnTo>
                  <a:pt x="0" y="234304"/>
                </a:lnTo>
                <a:lnTo>
                  <a:pt x="4774" y="192376"/>
                </a:lnTo>
                <a:lnTo>
                  <a:pt x="26979" y="146452"/>
                </a:lnTo>
                <a:lnTo>
                  <a:pt x="64972" y="101841"/>
                </a:lnTo>
                <a:lnTo>
                  <a:pt x="92384" y="76380"/>
                </a:lnTo>
                <a:lnTo>
                  <a:pt x="119772" y="50920"/>
                </a:lnTo>
                <a:lnTo>
                  <a:pt x="147161" y="25460"/>
                </a:lnTo>
                <a:lnTo>
                  <a:pt x="174573" y="0"/>
                </a:lnTo>
                <a:lnTo>
                  <a:pt x="189243" y="15804"/>
                </a:lnTo>
                <a:lnTo>
                  <a:pt x="203926" y="31611"/>
                </a:lnTo>
                <a:lnTo>
                  <a:pt x="218632" y="47421"/>
                </a:lnTo>
                <a:lnTo>
                  <a:pt x="233374" y="63233"/>
                </a:lnTo>
                <a:lnTo>
                  <a:pt x="247618" y="95852"/>
                </a:lnTo>
                <a:lnTo>
                  <a:pt x="242835" y="137780"/>
                </a:lnTo>
                <a:lnTo>
                  <a:pt x="220622" y="183707"/>
                </a:lnTo>
                <a:lnTo>
                  <a:pt x="182574" y="228320"/>
                </a:lnTo>
                <a:lnTo>
                  <a:pt x="135332" y="262994"/>
                </a:lnTo>
                <a:lnTo>
                  <a:pt x="87911" y="281814"/>
                </a:lnTo>
                <a:lnTo>
                  <a:pt x="45753" y="283540"/>
                </a:lnTo>
                <a:lnTo>
                  <a:pt x="14299" y="266928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3640506" y="6323241"/>
            <a:ext cx="247650" cy="283845"/>
          </a:xfrm>
          <a:custGeom>
            <a:avLst/>
            <a:gdLst/>
            <a:ahLst/>
            <a:cxnLst/>
            <a:rect l="l" t="t" r="r" b="b"/>
            <a:pathLst>
              <a:path w="247650" h="283845">
                <a:moveTo>
                  <a:pt x="174573" y="0"/>
                </a:moveTo>
                <a:lnTo>
                  <a:pt x="64972" y="101841"/>
                </a:lnTo>
                <a:lnTo>
                  <a:pt x="26979" y="146454"/>
                </a:lnTo>
                <a:lnTo>
                  <a:pt x="4774" y="192381"/>
                </a:lnTo>
                <a:lnTo>
                  <a:pt x="0" y="234309"/>
                </a:lnTo>
                <a:lnTo>
                  <a:pt x="14299" y="266928"/>
                </a:lnTo>
                <a:lnTo>
                  <a:pt x="45753" y="283540"/>
                </a:lnTo>
                <a:lnTo>
                  <a:pt x="87911" y="281814"/>
                </a:lnTo>
                <a:lnTo>
                  <a:pt x="135332" y="262994"/>
                </a:lnTo>
                <a:lnTo>
                  <a:pt x="182574" y="228320"/>
                </a:lnTo>
                <a:lnTo>
                  <a:pt x="220622" y="183707"/>
                </a:lnTo>
                <a:lnTo>
                  <a:pt x="242835" y="137780"/>
                </a:lnTo>
                <a:lnTo>
                  <a:pt x="247618" y="95852"/>
                </a:lnTo>
                <a:lnTo>
                  <a:pt x="233374" y="63233"/>
                </a:lnTo>
                <a:lnTo>
                  <a:pt x="17457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3640506" y="6323241"/>
            <a:ext cx="247650" cy="283845"/>
          </a:xfrm>
          <a:custGeom>
            <a:avLst/>
            <a:gdLst/>
            <a:ahLst/>
            <a:cxnLst/>
            <a:rect l="l" t="t" r="r" b="b"/>
            <a:pathLst>
              <a:path w="247650" h="283845">
                <a:moveTo>
                  <a:pt x="14299" y="266928"/>
                </a:moveTo>
                <a:lnTo>
                  <a:pt x="0" y="234309"/>
                </a:lnTo>
                <a:lnTo>
                  <a:pt x="4774" y="192381"/>
                </a:lnTo>
                <a:lnTo>
                  <a:pt x="26979" y="146454"/>
                </a:lnTo>
                <a:lnTo>
                  <a:pt x="64972" y="101841"/>
                </a:lnTo>
                <a:lnTo>
                  <a:pt x="92384" y="76380"/>
                </a:lnTo>
                <a:lnTo>
                  <a:pt x="119772" y="50920"/>
                </a:lnTo>
                <a:lnTo>
                  <a:pt x="147161" y="25460"/>
                </a:lnTo>
                <a:lnTo>
                  <a:pt x="174573" y="0"/>
                </a:lnTo>
                <a:lnTo>
                  <a:pt x="189261" y="15809"/>
                </a:lnTo>
                <a:lnTo>
                  <a:pt x="203973" y="31616"/>
                </a:lnTo>
                <a:lnTo>
                  <a:pt x="218686" y="47423"/>
                </a:lnTo>
                <a:lnTo>
                  <a:pt x="233374" y="63233"/>
                </a:lnTo>
                <a:lnTo>
                  <a:pt x="247618" y="95852"/>
                </a:lnTo>
                <a:lnTo>
                  <a:pt x="242835" y="137780"/>
                </a:lnTo>
                <a:lnTo>
                  <a:pt x="220622" y="183707"/>
                </a:lnTo>
                <a:lnTo>
                  <a:pt x="182574" y="228320"/>
                </a:lnTo>
                <a:lnTo>
                  <a:pt x="135332" y="262994"/>
                </a:lnTo>
                <a:lnTo>
                  <a:pt x="87911" y="281814"/>
                </a:lnTo>
                <a:lnTo>
                  <a:pt x="45753" y="283540"/>
                </a:lnTo>
                <a:lnTo>
                  <a:pt x="14299" y="266928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 txBox="1"/>
          <p:nvPr/>
        </p:nvSpPr>
        <p:spPr>
          <a:xfrm>
            <a:off x="7565517" y="6106159"/>
            <a:ext cx="11283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06755" algn="l"/>
              </a:tabLst>
            </a:pPr>
            <a:r>
              <a:rPr dirty="0" sz="2400" b="1">
                <a:solidFill>
                  <a:srgbClr val="375F92"/>
                </a:solidFill>
                <a:latin typeface="Arial"/>
                <a:cs typeface="Arial"/>
              </a:rPr>
              <a:t>O2	O2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8932291" y="6120180"/>
            <a:ext cx="43370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375F92"/>
                </a:solidFill>
                <a:latin typeface="Arial"/>
                <a:cs typeface="Arial"/>
              </a:rPr>
              <a:t>O2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2222754" y="4199382"/>
            <a:ext cx="3263265" cy="48895"/>
          </a:xfrm>
          <a:custGeom>
            <a:avLst/>
            <a:gdLst/>
            <a:ahLst/>
            <a:cxnLst/>
            <a:rect l="l" t="t" r="r" b="b"/>
            <a:pathLst>
              <a:path w="3263265" h="48895">
                <a:moveTo>
                  <a:pt x="829241" y="18288"/>
                </a:moveTo>
                <a:lnTo>
                  <a:pt x="646176" y="18288"/>
                </a:lnTo>
                <a:lnTo>
                  <a:pt x="673969" y="24173"/>
                </a:lnTo>
                <a:lnTo>
                  <a:pt x="701738" y="34988"/>
                </a:lnTo>
                <a:lnTo>
                  <a:pt x="729507" y="45041"/>
                </a:lnTo>
                <a:lnTo>
                  <a:pt x="757301" y="48641"/>
                </a:lnTo>
                <a:lnTo>
                  <a:pt x="785112" y="41136"/>
                </a:lnTo>
                <a:lnTo>
                  <a:pt x="812911" y="26606"/>
                </a:lnTo>
                <a:lnTo>
                  <a:pt x="829241" y="18288"/>
                </a:lnTo>
                <a:close/>
              </a:path>
              <a:path w="3263265" h="48895">
                <a:moveTo>
                  <a:pt x="1086188" y="6096"/>
                </a:moveTo>
                <a:lnTo>
                  <a:pt x="868426" y="6096"/>
                </a:lnTo>
                <a:lnTo>
                  <a:pt x="896238" y="12743"/>
                </a:lnTo>
                <a:lnTo>
                  <a:pt x="951864" y="41993"/>
                </a:lnTo>
                <a:lnTo>
                  <a:pt x="979677" y="48641"/>
                </a:lnTo>
                <a:lnTo>
                  <a:pt x="1007578" y="41993"/>
                </a:lnTo>
                <a:lnTo>
                  <a:pt x="1040700" y="24701"/>
                </a:lnTo>
                <a:lnTo>
                  <a:pt x="1063474" y="12743"/>
                </a:lnTo>
                <a:lnTo>
                  <a:pt x="1090698" y="6121"/>
                </a:lnTo>
                <a:lnTo>
                  <a:pt x="1086188" y="6096"/>
                </a:lnTo>
                <a:close/>
              </a:path>
              <a:path w="3263265" h="48895">
                <a:moveTo>
                  <a:pt x="1090911" y="6122"/>
                </a:moveTo>
                <a:lnTo>
                  <a:pt x="1117363" y="12600"/>
                </a:lnTo>
                <a:lnTo>
                  <a:pt x="1143365" y="26987"/>
                </a:lnTo>
                <a:lnTo>
                  <a:pt x="1169152" y="41564"/>
                </a:lnTo>
                <a:lnTo>
                  <a:pt x="1195070" y="48641"/>
                </a:lnTo>
                <a:lnTo>
                  <a:pt x="1220753" y="43660"/>
                </a:lnTo>
                <a:lnTo>
                  <a:pt x="1246235" y="31559"/>
                </a:lnTo>
                <a:lnTo>
                  <a:pt x="1272168" y="18887"/>
                </a:lnTo>
                <a:lnTo>
                  <a:pt x="1299209" y="12192"/>
                </a:lnTo>
                <a:lnTo>
                  <a:pt x="1933425" y="12192"/>
                </a:lnTo>
                <a:lnTo>
                  <a:pt x="1938970" y="10882"/>
                </a:lnTo>
                <a:lnTo>
                  <a:pt x="1090911" y="6122"/>
                </a:lnTo>
                <a:close/>
              </a:path>
              <a:path w="3263265" h="48895">
                <a:moveTo>
                  <a:pt x="3098796" y="17391"/>
                </a:moveTo>
                <a:lnTo>
                  <a:pt x="3110715" y="24765"/>
                </a:lnTo>
                <a:lnTo>
                  <a:pt x="3136169" y="40755"/>
                </a:lnTo>
                <a:lnTo>
                  <a:pt x="3161284" y="48641"/>
                </a:lnTo>
                <a:lnTo>
                  <a:pt x="3186769" y="43136"/>
                </a:lnTo>
                <a:lnTo>
                  <a:pt x="3212480" y="29654"/>
                </a:lnTo>
                <a:lnTo>
                  <a:pt x="3230359" y="18129"/>
                </a:lnTo>
                <a:lnTo>
                  <a:pt x="3098796" y="17391"/>
                </a:lnTo>
                <a:close/>
              </a:path>
              <a:path w="3263265" h="48895">
                <a:moveTo>
                  <a:pt x="430783" y="6096"/>
                </a:moveTo>
                <a:lnTo>
                  <a:pt x="208406" y="6096"/>
                </a:lnTo>
                <a:lnTo>
                  <a:pt x="236702" y="12219"/>
                </a:lnTo>
                <a:lnTo>
                  <a:pt x="257779" y="21697"/>
                </a:lnTo>
                <a:lnTo>
                  <a:pt x="292006" y="36992"/>
                </a:lnTo>
                <a:lnTo>
                  <a:pt x="319658" y="42545"/>
                </a:lnTo>
                <a:lnTo>
                  <a:pt x="347559" y="36992"/>
                </a:lnTo>
                <a:lnTo>
                  <a:pt x="382404" y="21653"/>
                </a:lnTo>
                <a:lnTo>
                  <a:pt x="403455" y="12219"/>
                </a:lnTo>
                <a:lnTo>
                  <a:pt x="430783" y="6096"/>
                </a:lnTo>
                <a:close/>
              </a:path>
              <a:path w="3263265" h="48895">
                <a:moveTo>
                  <a:pt x="1736979" y="12192"/>
                </a:moveTo>
                <a:lnTo>
                  <a:pt x="1521586" y="12192"/>
                </a:lnTo>
                <a:lnTo>
                  <a:pt x="1549076" y="17363"/>
                </a:lnTo>
                <a:lnTo>
                  <a:pt x="1560810" y="21697"/>
                </a:lnTo>
                <a:lnTo>
                  <a:pt x="1605293" y="37945"/>
                </a:lnTo>
                <a:lnTo>
                  <a:pt x="1632711" y="42545"/>
                </a:lnTo>
                <a:lnTo>
                  <a:pt x="1658951" y="37802"/>
                </a:lnTo>
                <a:lnTo>
                  <a:pt x="1698482" y="21653"/>
                </a:lnTo>
                <a:lnTo>
                  <a:pt x="1710096" y="16934"/>
                </a:lnTo>
                <a:lnTo>
                  <a:pt x="1736979" y="12192"/>
                </a:lnTo>
                <a:close/>
              </a:path>
              <a:path w="3263265" h="48895">
                <a:moveTo>
                  <a:pt x="1933425" y="12192"/>
                </a:moveTo>
                <a:lnTo>
                  <a:pt x="1736979" y="12192"/>
                </a:lnTo>
                <a:lnTo>
                  <a:pt x="1765863" y="17077"/>
                </a:lnTo>
                <a:lnTo>
                  <a:pt x="1778923" y="21697"/>
                </a:lnTo>
                <a:lnTo>
                  <a:pt x="1826204" y="38230"/>
                </a:lnTo>
                <a:lnTo>
                  <a:pt x="1855088" y="42545"/>
                </a:lnTo>
                <a:lnTo>
                  <a:pt x="1881647" y="36706"/>
                </a:lnTo>
                <a:lnTo>
                  <a:pt x="1913106" y="21653"/>
                </a:lnTo>
                <a:lnTo>
                  <a:pt x="1932098" y="12505"/>
                </a:lnTo>
                <a:lnTo>
                  <a:pt x="1933425" y="12192"/>
                </a:lnTo>
                <a:close/>
              </a:path>
              <a:path w="3263265" h="48895">
                <a:moveTo>
                  <a:pt x="2410486" y="13528"/>
                </a:moveTo>
                <a:lnTo>
                  <a:pt x="2429845" y="17506"/>
                </a:lnTo>
                <a:lnTo>
                  <a:pt x="2455624" y="28130"/>
                </a:lnTo>
                <a:lnTo>
                  <a:pt x="2481617" y="38373"/>
                </a:lnTo>
                <a:lnTo>
                  <a:pt x="2508122" y="42545"/>
                </a:lnTo>
                <a:lnTo>
                  <a:pt x="2535453" y="36564"/>
                </a:lnTo>
                <a:lnTo>
                  <a:pt x="2569437" y="21653"/>
                </a:lnTo>
                <a:lnTo>
                  <a:pt x="2585815" y="14512"/>
                </a:lnTo>
                <a:lnTo>
                  <a:pt x="2410486" y="13528"/>
                </a:lnTo>
                <a:close/>
              </a:path>
              <a:path w="3263265" h="48895">
                <a:moveTo>
                  <a:pt x="2877695" y="16150"/>
                </a:moveTo>
                <a:lnTo>
                  <a:pt x="2889983" y="21697"/>
                </a:lnTo>
                <a:lnTo>
                  <a:pt x="2922365" y="36040"/>
                </a:lnTo>
                <a:lnTo>
                  <a:pt x="2952749" y="42545"/>
                </a:lnTo>
                <a:lnTo>
                  <a:pt x="2980293" y="35754"/>
                </a:lnTo>
                <a:lnTo>
                  <a:pt x="3004887" y="21653"/>
                </a:lnTo>
                <a:lnTo>
                  <a:pt x="3013070" y="16910"/>
                </a:lnTo>
                <a:lnTo>
                  <a:pt x="2877695" y="16150"/>
                </a:lnTo>
                <a:close/>
              </a:path>
              <a:path w="3263265" h="48895">
                <a:moveTo>
                  <a:pt x="0" y="0"/>
                </a:moveTo>
                <a:lnTo>
                  <a:pt x="20966" y="13053"/>
                </a:lnTo>
                <a:lnTo>
                  <a:pt x="42576" y="24511"/>
                </a:lnTo>
                <a:lnTo>
                  <a:pt x="65472" y="32825"/>
                </a:lnTo>
                <a:lnTo>
                  <a:pt x="90296" y="36449"/>
                </a:lnTo>
                <a:lnTo>
                  <a:pt x="118056" y="31992"/>
                </a:lnTo>
                <a:lnTo>
                  <a:pt x="146999" y="21653"/>
                </a:lnTo>
                <a:lnTo>
                  <a:pt x="178718" y="10552"/>
                </a:lnTo>
                <a:lnTo>
                  <a:pt x="208406" y="6096"/>
                </a:lnTo>
                <a:lnTo>
                  <a:pt x="1086188" y="6096"/>
                </a:lnTo>
                <a:lnTo>
                  <a:pt x="0" y="0"/>
                </a:lnTo>
                <a:close/>
              </a:path>
              <a:path w="3263265" h="48895">
                <a:moveTo>
                  <a:pt x="868426" y="6096"/>
                </a:moveTo>
                <a:lnTo>
                  <a:pt x="430783" y="6096"/>
                </a:lnTo>
                <a:lnTo>
                  <a:pt x="457128" y="10142"/>
                </a:lnTo>
                <a:lnTo>
                  <a:pt x="482853" y="20177"/>
                </a:lnTo>
                <a:lnTo>
                  <a:pt x="508579" y="30759"/>
                </a:lnTo>
                <a:lnTo>
                  <a:pt x="534923" y="36449"/>
                </a:lnTo>
                <a:lnTo>
                  <a:pt x="562254" y="34182"/>
                </a:lnTo>
                <a:lnTo>
                  <a:pt x="618202" y="20554"/>
                </a:lnTo>
                <a:lnTo>
                  <a:pt x="646176" y="18288"/>
                </a:lnTo>
                <a:lnTo>
                  <a:pt x="829241" y="18288"/>
                </a:lnTo>
                <a:lnTo>
                  <a:pt x="840686" y="12457"/>
                </a:lnTo>
                <a:lnTo>
                  <a:pt x="868426" y="6096"/>
                </a:lnTo>
                <a:close/>
              </a:path>
              <a:path w="3263265" h="48895">
                <a:moveTo>
                  <a:pt x="1521586" y="12192"/>
                </a:moveTo>
                <a:lnTo>
                  <a:pt x="1299209" y="12192"/>
                </a:lnTo>
                <a:lnTo>
                  <a:pt x="1328094" y="15124"/>
                </a:lnTo>
                <a:lnTo>
                  <a:pt x="1358265" y="23558"/>
                </a:lnTo>
                <a:lnTo>
                  <a:pt x="1388435" y="32373"/>
                </a:lnTo>
                <a:lnTo>
                  <a:pt x="1417320" y="36449"/>
                </a:lnTo>
                <a:lnTo>
                  <a:pt x="1444202" y="32515"/>
                </a:lnTo>
                <a:lnTo>
                  <a:pt x="1495347" y="15553"/>
                </a:lnTo>
                <a:lnTo>
                  <a:pt x="1521586" y="12192"/>
                </a:lnTo>
                <a:close/>
              </a:path>
              <a:path w="3263265" h="48895">
                <a:moveTo>
                  <a:pt x="2369213" y="18288"/>
                </a:moveTo>
                <a:lnTo>
                  <a:pt x="2181606" y="18288"/>
                </a:lnTo>
                <a:lnTo>
                  <a:pt x="2210008" y="21697"/>
                </a:lnTo>
                <a:lnTo>
                  <a:pt x="2240232" y="28130"/>
                </a:lnTo>
                <a:lnTo>
                  <a:pt x="2270670" y="34182"/>
                </a:lnTo>
                <a:lnTo>
                  <a:pt x="2299716" y="36449"/>
                </a:lnTo>
                <a:lnTo>
                  <a:pt x="2326759" y="32087"/>
                </a:lnTo>
                <a:lnTo>
                  <a:pt x="2369213" y="18288"/>
                </a:lnTo>
                <a:close/>
              </a:path>
              <a:path w="3263265" h="48895">
                <a:moveTo>
                  <a:pt x="2658977" y="14922"/>
                </a:moveTo>
                <a:lnTo>
                  <a:pt x="2676852" y="21697"/>
                </a:lnTo>
                <a:lnTo>
                  <a:pt x="2703653" y="31992"/>
                </a:lnTo>
                <a:lnTo>
                  <a:pt x="2730499" y="36449"/>
                </a:lnTo>
                <a:lnTo>
                  <a:pt x="2755112" y="30182"/>
                </a:lnTo>
                <a:lnTo>
                  <a:pt x="2778425" y="17363"/>
                </a:lnTo>
                <a:lnTo>
                  <a:pt x="2781771" y="15612"/>
                </a:lnTo>
                <a:lnTo>
                  <a:pt x="2658977" y="14922"/>
                </a:lnTo>
                <a:close/>
              </a:path>
              <a:path w="3263265" h="48895">
                <a:moveTo>
                  <a:pt x="1999684" y="11222"/>
                </a:moveTo>
                <a:lnTo>
                  <a:pt x="2022205" y="16764"/>
                </a:lnTo>
                <a:lnTo>
                  <a:pt x="2054508" y="25527"/>
                </a:lnTo>
                <a:lnTo>
                  <a:pt x="2084323" y="30480"/>
                </a:lnTo>
                <a:lnTo>
                  <a:pt x="2110114" y="29289"/>
                </a:lnTo>
                <a:lnTo>
                  <a:pt x="2133393" y="24765"/>
                </a:lnTo>
                <a:lnTo>
                  <a:pt x="2156458" y="20050"/>
                </a:lnTo>
                <a:lnTo>
                  <a:pt x="2181606" y="18288"/>
                </a:lnTo>
                <a:lnTo>
                  <a:pt x="2369213" y="18288"/>
                </a:lnTo>
                <a:lnTo>
                  <a:pt x="2378225" y="15410"/>
                </a:lnTo>
                <a:lnTo>
                  <a:pt x="2394028" y="13435"/>
                </a:lnTo>
                <a:lnTo>
                  <a:pt x="1999684" y="11222"/>
                </a:lnTo>
                <a:close/>
              </a:path>
              <a:path w="3263265" h="48895">
                <a:moveTo>
                  <a:pt x="3260173" y="4643"/>
                </a:moveTo>
                <a:lnTo>
                  <a:pt x="3251580" y="6096"/>
                </a:lnTo>
                <a:lnTo>
                  <a:pt x="3235168" y="15029"/>
                </a:lnTo>
                <a:lnTo>
                  <a:pt x="3230359" y="18129"/>
                </a:lnTo>
                <a:lnTo>
                  <a:pt x="3258566" y="18288"/>
                </a:lnTo>
                <a:lnTo>
                  <a:pt x="3261689" y="12025"/>
                </a:lnTo>
                <a:lnTo>
                  <a:pt x="3262883" y="7048"/>
                </a:lnTo>
                <a:lnTo>
                  <a:pt x="3260173" y="4643"/>
                </a:lnTo>
                <a:close/>
              </a:path>
              <a:path w="3263265" h="48895">
                <a:moveTo>
                  <a:pt x="3057017" y="0"/>
                </a:moveTo>
                <a:lnTo>
                  <a:pt x="3031474" y="6219"/>
                </a:lnTo>
                <a:lnTo>
                  <a:pt x="3013070" y="16910"/>
                </a:lnTo>
                <a:lnTo>
                  <a:pt x="3098796" y="17391"/>
                </a:lnTo>
                <a:lnTo>
                  <a:pt x="3083417" y="7885"/>
                </a:lnTo>
                <a:lnTo>
                  <a:pt x="3057017" y="0"/>
                </a:lnTo>
                <a:close/>
              </a:path>
              <a:path w="3263265" h="48895">
                <a:moveTo>
                  <a:pt x="2827782" y="0"/>
                </a:moveTo>
                <a:lnTo>
                  <a:pt x="2801812" y="5123"/>
                </a:lnTo>
                <a:lnTo>
                  <a:pt x="2781771" y="15612"/>
                </a:lnTo>
                <a:lnTo>
                  <a:pt x="2877695" y="16150"/>
                </a:lnTo>
                <a:lnTo>
                  <a:pt x="2857595" y="7076"/>
                </a:lnTo>
                <a:lnTo>
                  <a:pt x="2827782" y="0"/>
                </a:lnTo>
                <a:close/>
              </a:path>
              <a:path w="3263265" h="48895">
                <a:moveTo>
                  <a:pt x="2619374" y="6096"/>
                </a:moveTo>
                <a:lnTo>
                  <a:pt x="2591401" y="12076"/>
                </a:lnTo>
                <a:lnTo>
                  <a:pt x="2585815" y="14512"/>
                </a:lnTo>
                <a:lnTo>
                  <a:pt x="2658977" y="14922"/>
                </a:lnTo>
                <a:lnTo>
                  <a:pt x="2647436" y="10552"/>
                </a:lnTo>
                <a:lnTo>
                  <a:pt x="2619374" y="6096"/>
                </a:lnTo>
                <a:close/>
              </a:path>
              <a:path w="3263265" h="48895">
                <a:moveTo>
                  <a:pt x="2403983" y="12192"/>
                </a:moveTo>
                <a:lnTo>
                  <a:pt x="2394028" y="13435"/>
                </a:lnTo>
                <a:lnTo>
                  <a:pt x="2410486" y="13528"/>
                </a:lnTo>
                <a:lnTo>
                  <a:pt x="2403983" y="12192"/>
                </a:lnTo>
                <a:close/>
              </a:path>
              <a:path w="3263265" h="48895">
                <a:moveTo>
                  <a:pt x="1959229" y="6096"/>
                </a:moveTo>
                <a:lnTo>
                  <a:pt x="1938970" y="10882"/>
                </a:lnTo>
                <a:lnTo>
                  <a:pt x="1999684" y="11222"/>
                </a:lnTo>
                <a:lnTo>
                  <a:pt x="1989687" y="8763"/>
                </a:lnTo>
                <a:lnTo>
                  <a:pt x="1959229" y="6096"/>
                </a:lnTo>
                <a:close/>
              </a:path>
              <a:path w="3263265" h="48895">
                <a:moveTo>
                  <a:pt x="1090803" y="6096"/>
                </a:move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2222754" y="4199382"/>
            <a:ext cx="3263265" cy="48895"/>
          </a:xfrm>
          <a:custGeom>
            <a:avLst/>
            <a:gdLst/>
            <a:ahLst/>
            <a:cxnLst/>
            <a:rect l="l" t="t" r="r" b="b"/>
            <a:pathLst>
              <a:path w="3263265" h="48895">
                <a:moveTo>
                  <a:pt x="0" y="0"/>
                </a:moveTo>
                <a:lnTo>
                  <a:pt x="20966" y="13053"/>
                </a:lnTo>
                <a:lnTo>
                  <a:pt x="42576" y="24511"/>
                </a:lnTo>
                <a:lnTo>
                  <a:pt x="65472" y="32825"/>
                </a:lnTo>
                <a:lnTo>
                  <a:pt x="90296" y="36449"/>
                </a:lnTo>
                <a:lnTo>
                  <a:pt x="118056" y="31992"/>
                </a:lnTo>
                <a:lnTo>
                  <a:pt x="148066" y="21272"/>
                </a:lnTo>
                <a:lnTo>
                  <a:pt x="178718" y="10552"/>
                </a:lnTo>
                <a:lnTo>
                  <a:pt x="208406" y="6096"/>
                </a:lnTo>
                <a:lnTo>
                  <a:pt x="236702" y="12219"/>
                </a:lnTo>
                <a:lnTo>
                  <a:pt x="264461" y="24701"/>
                </a:lnTo>
                <a:lnTo>
                  <a:pt x="292006" y="36992"/>
                </a:lnTo>
                <a:lnTo>
                  <a:pt x="319658" y="42545"/>
                </a:lnTo>
                <a:lnTo>
                  <a:pt x="347559" y="36992"/>
                </a:lnTo>
                <a:lnTo>
                  <a:pt x="375602" y="24701"/>
                </a:lnTo>
                <a:lnTo>
                  <a:pt x="403455" y="12219"/>
                </a:lnTo>
                <a:lnTo>
                  <a:pt x="430783" y="6096"/>
                </a:lnTo>
                <a:lnTo>
                  <a:pt x="457128" y="10142"/>
                </a:lnTo>
                <a:lnTo>
                  <a:pt x="482853" y="20177"/>
                </a:lnTo>
                <a:lnTo>
                  <a:pt x="508579" y="30759"/>
                </a:lnTo>
                <a:lnTo>
                  <a:pt x="534923" y="36449"/>
                </a:lnTo>
                <a:lnTo>
                  <a:pt x="562254" y="34182"/>
                </a:lnTo>
                <a:lnTo>
                  <a:pt x="590121" y="27368"/>
                </a:lnTo>
                <a:lnTo>
                  <a:pt x="618202" y="20554"/>
                </a:lnTo>
                <a:lnTo>
                  <a:pt x="646176" y="18288"/>
                </a:lnTo>
                <a:lnTo>
                  <a:pt x="673969" y="24173"/>
                </a:lnTo>
                <a:lnTo>
                  <a:pt x="701738" y="34988"/>
                </a:lnTo>
                <a:lnTo>
                  <a:pt x="729507" y="45041"/>
                </a:lnTo>
                <a:lnTo>
                  <a:pt x="757301" y="48641"/>
                </a:lnTo>
                <a:lnTo>
                  <a:pt x="785112" y="41136"/>
                </a:lnTo>
                <a:lnTo>
                  <a:pt x="812911" y="26606"/>
                </a:lnTo>
                <a:lnTo>
                  <a:pt x="840686" y="12457"/>
                </a:lnTo>
                <a:lnTo>
                  <a:pt x="868426" y="6096"/>
                </a:lnTo>
                <a:lnTo>
                  <a:pt x="896238" y="12743"/>
                </a:lnTo>
                <a:lnTo>
                  <a:pt x="924051" y="27368"/>
                </a:lnTo>
                <a:lnTo>
                  <a:pt x="951864" y="41993"/>
                </a:lnTo>
                <a:lnTo>
                  <a:pt x="979677" y="48641"/>
                </a:lnTo>
                <a:lnTo>
                  <a:pt x="1007578" y="41993"/>
                </a:lnTo>
                <a:lnTo>
                  <a:pt x="1035621" y="27368"/>
                </a:lnTo>
                <a:lnTo>
                  <a:pt x="1063474" y="12743"/>
                </a:lnTo>
                <a:lnTo>
                  <a:pt x="1090803" y="6096"/>
                </a:lnTo>
                <a:lnTo>
                  <a:pt x="1117363" y="12600"/>
                </a:lnTo>
                <a:lnTo>
                  <a:pt x="1143365" y="26987"/>
                </a:lnTo>
                <a:lnTo>
                  <a:pt x="1169152" y="41564"/>
                </a:lnTo>
                <a:lnTo>
                  <a:pt x="1195070" y="48641"/>
                </a:lnTo>
                <a:lnTo>
                  <a:pt x="1220753" y="43660"/>
                </a:lnTo>
                <a:lnTo>
                  <a:pt x="1246235" y="31559"/>
                </a:lnTo>
                <a:lnTo>
                  <a:pt x="1272168" y="18887"/>
                </a:lnTo>
                <a:lnTo>
                  <a:pt x="1299209" y="12192"/>
                </a:lnTo>
                <a:lnTo>
                  <a:pt x="1328094" y="15124"/>
                </a:lnTo>
                <a:lnTo>
                  <a:pt x="1358265" y="23558"/>
                </a:lnTo>
                <a:lnTo>
                  <a:pt x="1388435" y="32373"/>
                </a:lnTo>
                <a:lnTo>
                  <a:pt x="1417320" y="36449"/>
                </a:lnTo>
                <a:lnTo>
                  <a:pt x="1444202" y="32515"/>
                </a:lnTo>
                <a:lnTo>
                  <a:pt x="1469882" y="23939"/>
                </a:lnTo>
                <a:lnTo>
                  <a:pt x="1495347" y="15553"/>
                </a:lnTo>
                <a:lnTo>
                  <a:pt x="1521586" y="12192"/>
                </a:lnTo>
                <a:lnTo>
                  <a:pt x="1549076" y="17363"/>
                </a:lnTo>
                <a:lnTo>
                  <a:pt x="1577197" y="27749"/>
                </a:lnTo>
                <a:lnTo>
                  <a:pt x="1605293" y="37945"/>
                </a:lnTo>
                <a:lnTo>
                  <a:pt x="1632711" y="42545"/>
                </a:lnTo>
                <a:lnTo>
                  <a:pt x="1658951" y="37802"/>
                </a:lnTo>
                <a:lnTo>
                  <a:pt x="1684416" y="27368"/>
                </a:lnTo>
                <a:lnTo>
                  <a:pt x="1710096" y="16934"/>
                </a:lnTo>
                <a:lnTo>
                  <a:pt x="1736979" y="12192"/>
                </a:lnTo>
                <a:lnTo>
                  <a:pt x="1765863" y="17077"/>
                </a:lnTo>
                <a:lnTo>
                  <a:pt x="1796033" y="27749"/>
                </a:lnTo>
                <a:lnTo>
                  <a:pt x="1826204" y="38230"/>
                </a:lnTo>
                <a:lnTo>
                  <a:pt x="1855088" y="42545"/>
                </a:lnTo>
                <a:lnTo>
                  <a:pt x="1881647" y="36706"/>
                </a:lnTo>
                <a:lnTo>
                  <a:pt x="1906777" y="24701"/>
                </a:lnTo>
                <a:lnTo>
                  <a:pt x="1932098" y="12505"/>
                </a:lnTo>
                <a:lnTo>
                  <a:pt x="1959229" y="6096"/>
                </a:lnTo>
                <a:lnTo>
                  <a:pt x="1989687" y="8763"/>
                </a:lnTo>
                <a:lnTo>
                  <a:pt x="2022205" y="16764"/>
                </a:lnTo>
                <a:lnTo>
                  <a:pt x="2054508" y="25527"/>
                </a:lnTo>
                <a:lnTo>
                  <a:pt x="2084323" y="30480"/>
                </a:lnTo>
                <a:lnTo>
                  <a:pt x="2110114" y="29289"/>
                </a:lnTo>
                <a:lnTo>
                  <a:pt x="2133393" y="24765"/>
                </a:lnTo>
                <a:lnTo>
                  <a:pt x="2156458" y="20050"/>
                </a:lnTo>
                <a:lnTo>
                  <a:pt x="2181606" y="18288"/>
                </a:lnTo>
                <a:lnTo>
                  <a:pt x="2210008" y="21697"/>
                </a:lnTo>
                <a:lnTo>
                  <a:pt x="2240232" y="28130"/>
                </a:lnTo>
                <a:lnTo>
                  <a:pt x="2270670" y="34182"/>
                </a:lnTo>
                <a:lnTo>
                  <a:pt x="2299716" y="36449"/>
                </a:lnTo>
                <a:lnTo>
                  <a:pt x="2326759" y="32087"/>
                </a:lnTo>
                <a:lnTo>
                  <a:pt x="2352706" y="23558"/>
                </a:lnTo>
                <a:lnTo>
                  <a:pt x="2378225" y="15410"/>
                </a:lnTo>
                <a:lnTo>
                  <a:pt x="2403983" y="12192"/>
                </a:lnTo>
                <a:lnTo>
                  <a:pt x="2429845" y="17506"/>
                </a:lnTo>
                <a:lnTo>
                  <a:pt x="2455624" y="28130"/>
                </a:lnTo>
                <a:lnTo>
                  <a:pt x="2481617" y="38373"/>
                </a:lnTo>
                <a:lnTo>
                  <a:pt x="2508122" y="42545"/>
                </a:lnTo>
                <a:lnTo>
                  <a:pt x="2535453" y="36564"/>
                </a:lnTo>
                <a:lnTo>
                  <a:pt x="2563320" y="24320"/>
                </a:lnTo>
                <a:lnTo>
                  <a:pt x="2591401" y="12076"/>
                </a:lnTo>
                <a:lnTo>
                  <a:pt x="2619374" y="6096"/>
                </a:lnTo>
                <a:lnTo>
                  <a:pt x="2647436" y="10552"/>
                </a:lnTo>
                <a:lnTo>
                  <a:pt x="2675747" y="21272"/>
                </a:lnTo>
                <a:lnTo>
                  <a:pt x="2703653" y="31992"/>
                </a:lnTo>
                <a:lnTo>
                  <a:pt x="2730499" y="36449"/>
                </a:lnTo>
                <a:lnTo>
                  <a:pt x="2755112" y="30182"/>
                </a:lnTo>
                <a:lnTo>
                  <a:pt x="2778236" y="17462"/>
                </a:lnTo>
                <a:lnTo>
                  <a:pt x="2801812" y="5123"/>
                </a:lnTo>
                <a:lnTo>
                  <a:pt x="2827782" y="0"/>
                </a:lnTo>
                <a:lnTo>
                  <a:pt x="2857595" y="7076"/>
                </a:lnTo>
                <a:lnTo>
                  <a:pt x="2889885" y="21653"/>
                </a:lnTo>
                <a:lnTo>
                  <a:pt x="2922365" y="36040"/>
                </a:lnTo>
                <a:lnTo>
                  <a:pt x="2952749" y="42545"/>
                </a:lnTo>
                <a:lnTo>
                  <a:pt x="2980293" y="35754"/>
                </a:lnTo>
                <a:lnTo>
                  <a:pt x="3006216" y="20891"/>
                </a:lnTo>
                <a:lnTo>
                  <a:pt x="3031474" y="6219"/>
                </a:lnTo>
                <a:lnTo>
                  <a:pt x="3057017" y="0"/>
                </a:lnTo>
                <a:lnTo>
                  <a:pt x="3083417" y="7885"/>
                </a:lnTo>
                <a:lnTo>
                  <a:pt x="3110007" y="24320"/>
                </a:lnTo>
                <a:lnTo>
                  <a:pt x="3136169" y="40755"/>
                </a:lnTo>
                <a:lnTo>
                  <a:pt x="3161284" y="48641"/>
                </a:lnTo>
                <a:lnTo>
                  <a:pt x="3186769" y="43136"/>
                </a:lnTo>
                <a:lnTo>
                  <a:pt x="3212480" y="29654"/>
                </a:lnTo>
                <a:lnTo>
                  <a:pt x="3235168" y="15029"/>
                </a:lnTo>
                <a:lnTo>
                  <a:pt x="3251580" y="6096"/>
                </a:lnTo>
                <a:lnTo>
                  <a:pt x="3260173" y="4643"/>
                </a:lnTo>
                <a:lnTo>
                  <a:pt x="3262883" y="7048"/>
                </a:lnTo>
                <a:lnTo>
                  <a:pt x="3261689" y="12025"/>
                </a:lnTo>
                <a:lnTo>
                  <a:pt x="3258566" y="18288"/>
                </a:lnTo>
              </a:path>
            </a:pathLst>
          </a:custGeom>
          <a:ln w="25907">
            <a:solidFill>
              <a:srgbClr val="4F61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 txBox="1"/>
          <p:nvPr/>
        </p:nvSpPr>
        <p:spPr>
          <a:xfrm>
            <a:off x="9708006" y="215646"/>
            <a:ext cx="2437765" cy="1946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375F92"/>
                </a:solidFill>
                <a:latin typeface="Arial"/>
                <a:cs typeface="Arial"/>
              </a:rPr>
              <a:t>CT mozog </a:t>
            </a:r>
            <a:r>
              <a:rPr dirty="0" sz="1800" spc="-5" b="1">
                <a:solidFill>
                  <a:srgbClr val="375F92"/>
                </a:solidFill>
                <a:latin typeface="Arial"/>
                <a:cs typeface="Arial"/>
              </a:rPr>
              <a:t>30.8: </a:t>
            </a:r>
            <a:r>
              <a:rPr dirty="0" sz="1800">
                <a:latin typeface="Arial"/>
                <a:cs typeface="Arial"/>
              </a:rPr>
              <a:t>Z:  </a:t>
            </a:r>
            <a:r>
              <a:rPr dirty="0" sz="1800" spc="-10">
                <a:latin typeface="Arial"/>
                <a:cs typeface="Arial"/>
              </a:rPr>
              <a:t>Viacpočetné  </a:t>
            </a:r>
            <a:r>
              <a:rPr dirty="0" sz="1800" spc="-5">
                <a:latin typeface="Arial"/>
                <a:cs typeface="Arial"/>
              </a:rPr>
              <a:t>nešpecifické </a:t>
            </a:r>
            <a:r>
              <a:rPr dirty="0" sz="1800" spc="-10">
                <a:latin typeface="Arial"/>
                <a:cs typeface="Arial"/>
              </a:rPr>
              <a:t>okrúhle  hypodenzné </a:t>
            </a:r>
            <a:r>
              <a:rPr dirty="0" sz="1800" spc="-5">
                <a:latin typeface="Arial"/>
                <a:cs typeface="Arial"/>
              </a:rPr>
              <a:t>infiltratívne  ložiská, dif.dg.  </a:t>
            </a:r>
            <a:r>
              <a:rPr dirty="0" sz="1800" spc="-10">
                <a:latin typeface="Arial"/>
                <a:cs typeface="Arial"/>
              </a:rPr>
              <a:t>aspergilóza,</a:t>
            </a:r>
            <a:r>
              <a:rPr dirty="0" sz="1800" spc="2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alebo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800" spc="-5">
                <a:latin typeface="Arial"/>
                <a:cs typeface="Arial"/>
              </a:rPr>
              <a:t>infiltrácia pri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ZO.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9708006" y="2959734"/>
            <a:ext cx="2398395" cy="2220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375F92"/>
                </a:solidFill>
                <a:latin typeface="Arial"/>
                <a:cs typeface="Arial"/>
              </a:rPr>
              <a:t>CT pľúca 30.8:</a:t>
            </a:r>
            <a:r>
              <a:rPr dirty="0" sz="1800" spc="-3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Z: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1800" spc="-5">
                <a:latin typeface="Arial"/>
                <a:cs typeface="Arial"/>
              </a:rPr>
              <a:t>Kondenzácie pľúcneho  parenchýmu </a:t>
            </a:r>
            <a:r>
              <a:rPr dirty="0" sz="1800">
                <a:latin typeface="Arial"/>
                <a:cs typeface="Arial"/>
              </a:rPr>
              <a:t>-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zápalové  </a:t>
            </a:r>
            <a:r>
              <a:rPr dirty="0" sz="1800" spc="-30">
                <a:latin typeface="Arial"/>
                <a:cs typeface="Arial"/>
              </a:rPr>
              <a:t>zmeny, </a:t>
            </a:r>
            <a:r>
              <a:rPr dirty="0" sz="1800" spc="-5">
                <a:latin typeface="Arial"/>
                <a:cs typeface="Arial"/>
              </a:rPr>
              <a:t>nemajú  špecifický</a:t>
            </a:r>
            <a:endParaRPr sz="1800">
              <a:latin typeface="Arial"/>
              <a:cs typeface="Arial"/>
            </a:endParaRPr>
          </a:p>
          <a:p>
            <a:pPr marL="12700" marR="31750">
              <a:lnSpc>
                <a:spcPct val="100000"/>
              </a:lnSpc>
            </a:pPr>
            <a:r>
              <a:rPr dirty="0" sz="1800" spc="-15">
                <a:latin typeface="Arial"/>
                <a:cs typeface="Arial"/>
              </a:rPr>
              <a:t>charakter, </a:t>
            </a:r>
            <a:r>
              <a:rPr dirty="0" sz="1800">
                <a:latin typeface="Arial"/>
                <a:cs typeface="Arial"/>
              </a:rPr>
              <a:t>v </a:t>
            </a:r>
            <a:r>
              <a:rPr dirty="0" sz="1800" spc="-5">
                <a:latin typeface="Arial"/>
                <a:cs typeface="Arial"/>
              </a:rPr>
              <a:t>dif.dg.  pneumonia mykotická,  </a:t>
            </a:r>
            <a:r>
              <a:rPr dirty="0" sz="1800" spc="-10">
                <a:latin typeface="Arial"/>
                <a:cs typeface="Arial"/>
              </a:rPr>
              <a:t>atypická, </a:t>
            </a:r>
            <a:r>
              <a:rPr dirty="0" sz="1800" spc="-5">
                <a:latin typeface="Arial"/>
                <a:cs typeface="Arial"/>
              </a:rPr>
              <a:t>ale aj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typická.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53568" y="458723"/>
            <a:ext cx="5518404" cy="59405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379207" y="3429000"/>
            <a:ext cx="3899915" cy="3200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379207" y="228600"/>
            <a:ext cx="3899915" cy="30876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456944" y="586740"/>
            <a:ext cx="3976115" cy="56845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559295" y="586740"/>
            <a:ext cx="4411980" cy="56845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73379" y="504266"/>
            <a:ext cx="10473690" cy="50253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latin typeface="Arial"/>
                <a:cs typeface="Arial"/>
              </a:rPr>
              <a:t>Poďakovanie za</a:t>
            </a:r>
            <a:r>
              <a:rPr dirty="0" sz="4000" spc="10">
                <a:latin typeface="Arial"/>
                <a:cs typeface="Arial"/>
              </a:rPr>
              <a:t> </a:t>
            </a:r>
            <a:r>
              <a:rPr dirty="0" sz="4000" spc="-5">
                <a:latin typeface="Arial"/>
                <a:cs typeface="Arial"/>
              </a:rPr>
              <a:t>spoluprácu:</a:t>
            </a:r>
            <a:endParaRPr sz="4000">
              <a:latin typeface="Arial"/>
              <a:cs typeface="Arial"/>
            </a:endParaRPr>
          </a:p>
          <a:p>
            <a:pPr marL="323215" indent="-311150">
              <a:lnSpc>
                <a:spcPct val="100000"/>
              </a:lnSpc>
              <a:spcBef>
                <a:spcPts val="3845"/>
              </a:spcBef>
              <a:buChar char="-"/>
              <a:tabLst>
                <a:tab pos="323850" algn="l"/>
              </a:tabLst>
            </a:pPr>
            <a:r>
              <a:rPr dirty="0" sz="4000" spc="-5">
                <a:latin typeface="Arial"/>
                <a:cs typeface="Arial"/>
              </a:rPr>
              <a:t>všetkým </a:t>
            </a:r>
            <a:r>
              <a:rPr dirty="0" sz="4000" spc="-10">
                <a:latin typeface="Arial"/>
                <a:cs typeface="Arial"/>
              </a:rPr>
              <a:t>ochotným</a:t>
            </a:r>
            <a:r>
              <a:rPr dirty="0" sz="4000" spc="5">
                <a:latin typeface="Arial"/>
                <a:cs typeface="Arial"/>
              </a:rPr>
              <a:t> </a:t>
            </a:r>
            <a:r>
              <a:rPr dirty="0" sz="4000" spc="-10">
                <a:latin typeface="Arial"/>
                <a:cs typeface="Arial"/>
              </a:rPr>
              <a:t>darcom</a:t>
            </a:r>
            <a:endParaRPr sz="4000">
              <a:latin typeface="Arial"/>
              <a:cs typeface="Arial"/>
            </a:endParaRPr>
          </a:p>
          <a:p>
            <a:pPr marL="323215" indent="-311150">
              <a:lnSpc>
                <a:spcPct val="100000"/>
              </a:lnSpc>
              <a:spcBef>
                <a:spcPts val="3840"/>
              </a:spcBef>
              <a:buChar char="-"/>
              <a:tabLst>
                <a:tab pos="323850" algn="l"/>
              </a:tabLst>
            </a:pPr>
            <a:r>
              <a:rPr dirty="0" sz="4000" spc="-5">
                <a:latin typeface="Arial"/>
                <a:cs typeface="Arial"/>
              </a:rPr>
              <a:t>všetkým zúčastneným</a:t>
            </a:r>
            <a:r>
              <a:rPr dirty="0" sz="4000" spc="5">
                <a:latin typeface="Arial"/>
                <a:cs typeface="Arial"/>
              </a:rPr>
              <a:t> </a:t>
            </a:r>
            <a:r>
              <a:rPr dirty="0" sz="4000" spc="-10">
                <a:latin typeface="Arial"/>
                <a:cs typeface="Arial"/>
              </a:rPr>
              <a:t>odborníkom</a:t>
            </a:r>
            <a:endParaRPr sz="4000">
              <a:latin typeface="Arial"/>
              <a:cs typeface="Arial"/>
            </a:endParaRPr>
          </a:p>
          <a:p>
            <a:pPr marL="323215" indent="-311150">
              <a:lnSpc>
                <a:spcPct val="100000"/>
              </a:lnSpc>
              <a:spcBef>
                <a:spcPts val="3845"/>
              </a:spcBef>
              <a:buChar char="-"/>
              <a:tabLst>
                <a:tab pos="323850" algn="l"/>
              </a:tabLst>
            </a:pPr>
            <a:r>
              <a:rPr dirty="0" sz="4000" spc="-10">
                <a:latin typeface="Arial"/>
                <a:cs typeface="Arial"/>
              </a:rPr>
              <a:t>NTS </a:t>
            </a:r>
            <a:r>
              <a:rPr dirty="0" sz="4000" spc="-5">
                <a:latin typeface="Arial"/>
                <a:cs typeface="Arial"/>
              </a:rPr>
              <a:t>Banská Bystrica (prim. </a:t>
            </a:r>
            <a:r>
              <a:rPr dirty="0" sz="4000" spc="-55">
                <a:latin typeface="Arial"/>
                <a:cs typeface="Arial"/>
              </a:rPr>
              <a:t>MUDr.</a:t>
            </a:r>
            <a:r>
              <a:rPr dirty="0" sz="4000" spc="130">
                <a:latin typeface="Arial"/>
                <a:cs typeface="Arial"/>
              </a:rPr>
              <a:t> </a:t>
            </a:r>
            <a:r>
              <a:rPr dirty="0" sz="4000" spc="-5">
                <a:latin typeface="Arial"/>
                <a:cs typeface="Arial"/>
              </a:rPr>
              <a:t>Kotrčová)</a:t>
            </a:r>
            <a:endParaRPr sz="4000">
              <a:latin typeface="Arial"/>
              <a:cs typeface="Arial"/>
            </a:endParaRPr>
          </a:p>
          <a:p>
            <a:pPr marL="323215" indent="-311150">
              <a:lnSpc>
                <a:spcPct val="100000"/>
              </a:lnSpc>
              <a:spcBef>
                <a:spcPts val="3840"/>
              </a:spcBef>
              <a:buChar char="-"/>
              <a:tabLst>
                <a:tab pos="323850" algn="l"/>
              </a:tabLst>
            </a:pPr>
            <a:r>
              <a:rPr dirty="0" sz="4000" spc="-5">
                <a:latin typeface="Arial"/>
                <a:cs typeface="Arial"/>
              </a:rPr>
              <a:t>NTS </a:t>
            </a:r>
            <a:r>
              <a:rPr dirty="0" sz="4000" spc="-10">
                <a:latin typeface="Arial"/>
                <a:cs typeface="Arial"/>
              </a:rPr>
              <a:t>BA-Ružinov </a:t>
            </a:r>
            <a:r>
              <a:rPr dirty="0" sz="4000" spc="-5">
                <a:latin typeface="Arial"/>
                <a:cs typeface="Arial"/>
              </a:rPr>
              <a:t>(prim. </a:t>
            </a:r>
            <a:r>
              <a:rPr dirty="0" sz="4000" spc="-50">
                <a:latin typeface="Arial"/>
                <a:cs typeface="Arial"/>
              </a:rPr>
              <a:t>MUDr.</a:t>
            </a:r>
            <a:r>
              <a:rPr dirty="0" sz="4000" spc="80">
                <a:latin typeface="Arial"/>
                <a:cs typeface="Arial"/>
              </a:rPr>
              <a:t> </a:t>
            </a:r>
            <a:r>
              <a:rPr dirty="0" sz="4000" spc="-5">
                <a:latin typeface="Arial"/>
                <a:cs typeface="Arial"/>
              </a:rPr>
              <a:t>Choudhury)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9954" y="2999994"/>
            <a:ext cx="6969759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spc="-15" b="0">
                <a:latin typeface="Calibri Light"/>
                <a:cs typeface="Calibri Light"/>
              </a:rPr>
              <a:t>Ďakujem </a:t>
            </a:r>
            <a:r>
              <a:rPr dirty="0" sz="6000" spc="-60" b="0">
                <a:latin typeface="Calibri Light"/>
                <a:cs typeface="Calibri Light"/>
              </a:rPr>
              <a:t>za</a:t>
            </a:r>
            <a:r>
              <a:rPr dirty="0" sz="6000" spc="-40" b="0">
                <a:latin typeface="Calibri Light"/>
                <a:cs typeface="Calibri Light"/>
              </a:rPr>
              <a:t> </a:t>
            </a:r>
            <a:r>
              <a:rPr dirty="0" sz="6000" spc="-25" b="0">
                <a:latin typeface="Calibri Light"/>
                <a:cs typeface="Calibri Light"/>
              </a:rPr>
              <a:t>pozornosť.</a:t>
            </a:r>
            <a:endParaRPr sz="60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45019" y="197485"/>
            <a:ext cx="259549" cy="3964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230287" y="376636"/>
            <a:ext cx="243890" cy="387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521205" y="217424"/>
            <a:ext cx="1366266" cy="4634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190494" y="193675"/>
            <a:ext cx="1901952" cy="4871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46049" y="932815"/>
            <a:ext cx="11242040" cy="50552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-229" b="1">
                <a:solidFill>
                  <a:srgbClr val="006FC0"/>
                </a:solidFill>
                <a:latin typeface="Times New Roman"/>
                <a:cs typeface="Times New Roman"/>
              </a:rPr>
              <a:t>OA:</a:t>
            </a:r>
            <a:r>
              <a:rPr dirty="0" sz="2200" spc="-7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2200" spc="20">
                <a:latin typeface="Times New Roman"/>
                <a:cs typeface="Times New Roman"/>
              </a:rPr>
              <a:t>bezvýznamná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ts val="2610"/>
              </a:lnSpc>
              <a:spcBef>
                <a:spcPts val="2700"/>
              </a:spcBef>
            </a:pPr>
            <a:r>
              <a:rPr dirty="0" sz="2200" spc="-250" b="1">
                <a:solidFill>
                  <a:srgbClr val="006FC0"/>
                </a:solidFill>
                <a:latin typeface="Times New Roman"/>
                <a:cs typeface="Times New Roman"/>
              </a:rPr>
              <a:t>TO: </a:t>
            </a:r>
            <a:r>
              <a:rPr dirty="0" sz="2200" spc="110">
                <a:latin typeface="Times New Roman"/>
                <a:cs typeface="Times New Roman"/>
              </a:rPr>
              <a:t>5 </a:t>
            </a:r>
            <a:r>
              <a:rPr dirty="0" sz="2200" spc="45">
                <a:latin typeface="Times New Roman"/>
                <a:cs typeface="Times New Roman"/>
              </a:rPr>
              <a:t>dní </a:t>
            </a:r>
            <a:r>
              <a:rPr dirty="0" sz="2200" spc="25">
                <a:latin typeface="Times New Roman"/>
                <a:cs typeface="Times New Roman"/>
              </a:rPr>
              <a:t>trvajúce </a:t>
            </a:r>
            <a:r>
              <a:rPr dirty="0" sz="2200" spc="5">
                <a:latin typeface="Times New Roman"/>
                <a:cs typeface="Times New Roman"/>
              </a:rPr>
              <a:t>subfebrility </a:t>
            </a:r>
            <a:r>
              <a:rPr dirty="0" sz="2200" spc="10">
                <a:latin typeface="Times New Roman"/>
                <a:cs typeface="Times New Roman"/>
              </a:rPr>
              <a:t>do </a:t>
            </a:r>
            <a:r>
              <a:rPr dirty="0" sz="2200" spc="20">
                <a:latin typeface="Times New Roman"/>
                <a:cs typeface="Times New Roman"/>
              </a:rPr>
              <a:t>37,5, </a:t>
            </a:r>
            <a:r>
              <a:rPr dirty="0" sz="2200" spc="-25">
                <a:latin typeface="Times New Roman"/>
                <a:cs typeface="Times New Roman"/>
              </a:rPr>
              <a:t>bledos</a:t>
            </a:r>
            <a:r>
              <a:rPr dirty="0" sz="2200" spc="-25">
                <a:latin typeface="Cambria"/>
                <a:cs typeface="Cambria"/>
              </a:rPr>
              <a:t>ť</a:t>
            </a:r>
            <a:r>
              <a:rPr dirty="0" sz="2200" spc="-25">
                <a:latin typeface="Times New Roman"/>
                <a:cs typeface="Times New Roman"/>
              </a:rPr>
              <a:t>, </a:t>
            </a:r>
            <a:r>
              <a:rPr dirty="0" sz="2200" spc="15">
                <a:latin typeface="Times New Roman"/>
                <a:cs typeface="Times New Roman"/>
              </a:rPr>
              <a:t>nechutenstvo, </a:t>
            </a:r>
            <a:r>
              <a:rPr dirty="0" sz="2200" spc="-20">
                <a:latin typeface="Times New Roman"/>
                <a:cs typeface="Times New Roman"/>
              </a:rPr>
              <a:t>boles</a:t>
            </a:r>
            <a:r>
              <a:rPr dirty="0" sz="2200" spc="-20">
                <a:latin typeface="Cambria"/>
                <a:cs typeface="Cambria"/>
              </a:rPr>
              <a:t>ť </a:t>
            </a:r>
            <a:r>
              <a:rPr dirty="0" sz="2200" spc="10">
                <a:latin typeface="Times New Roman"/>
                <a:cs typeface="Times New Roman"/>
              </a:rPr>
              <a:t>predkolení, </a:t>
            </a:r>
            <a:r>
              <a:rPr dirty="0" sz="2200" spc="-15">
                <a:latin typeface="Times New Roman"/>
                <a:cs typeface="Times New Roman"/>
              </a:rPr>
              <a:t>hlavy,</a:t>
            </a:r>
            <a:r>
              <a:rPr dirty="0" sz="2200" spc="-180">
                <a:latin typeface="Times New Roman"/>
                <a:cs typeface="Times New Roman"/>
              </a:rPr>
              <a:t> </a:t>
            </a:r>
            <a:r>
              <a:rPr dirty="0" sz="2200" spc="40">
                <a:latin typeface="Times New Roman"/>
                <a:cs typeface="Times New Roman"/>
              </a:rPr>
              <a:t>brucha,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ts val="2610"/>
              </a:lnSpc>
              <a:tabLst>
                <a:tab pos="3332479" algn="l"/>
                <a:tab pos="4718685" algn="l"/>
                <a:tab pos="6038850" algn="l"/>
                <a:tab pos="7782559" algn="l"/>
                <a:tab pos="8848090" algn="l"/>
                <a:tab pos="9763760" algn="l"/>
              </a:tabLst>
            </a:pPr>
            <a:r>
              <a:rPr dirty="0" sz="2200" spc="-5">
                <a:latin typeface="Times New Roman"/>
                <a:cs typeface="Times New Roman"/>
              </a:rPr>
              <a:t>zvýšená </a:t>
            </a:r>
            <a:r>
              <a:rPr dirty="0" sz="2200" spc="25">
                <a:latin typeface="Times New Roman"/>
                <a:cs typeface="Times New Roman"/>
              </a:rPr>
              <a:t>tvorba </a:t>
            </a:r>
            <a:r>
              <a:rPr dirty="0" sz="2200" spc="15">
                <a:latin typeface="Times New Roman"/>
                <a:cs typeface="Times New Roman"/>
              </a:rPr>
              <a:t>hematómov	</a:t>
            </a:r>
            <a:r>
              <a:rPr dirty="0" sz="2200" spc="-155">
                <a:latin typeface="Times New Roman"/>
                <a:cs typeface="Times New Roman"/>
              </a:rPr>
              <a:t>KO: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-170">
                <a:latin typeface="Times New Roman"/>
                <a:cs typeface="Times New Roman"/>
              </a:rPr>
              <a:t>Le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35">
                <a:latin typeface="Times New Roman"/>
                <a:cs typeface="Times New Roman"/>
              </a:rPr>
              <a:t>2,3	</a:t>
            </a:r>
            <a:r>
              <a:rPr dirty="0" sz="2200" spc="-165">
                <a:latin typeface="Times New Roman"/>
                <a:cs typeface="Times New Roman"/>
              </a:rPr>
              <a:t>ANC</a:t>
            </a:r>
            <a:r>
              <a:rPr dirty="0" sz="2200" spc="-20">
                <a:latin typeface="Times New Roman"/>
                <a:cs typeface="Times New Roman"/>
              </a:rPr>
              <a:t> </a:t>
            </a:r>
            <a:r>
              <a:rPr dirty="0" sz="2200" spc="50">
                <a:latin typeface="Times New Roman"/>
                <a:cs typeface="Times New Roman"/>
              </a:rPr>
              <a:t>0,12	</a:t>
            </a:r>
            <a:r>
              <a:rPr dirty="0" sz="2200" spc="-195">
                <a:latin typeface="Times New Roman"/>
                <a:cs typeface="Times New Roman"/>
              </a:rPr>
              <a:t>Ly</a:t>
            </a:r>
            <a:r>
              <a:rPr dirty="0" sz="2200" spc="10">
                <a:latin typeface="Times New Roman"/>
                <a:cs typeface="Times New Roman"/>
              </a:rPr>
              <a:t> </a:t>
            </a:r>
            <a:r>
              <a:rPr dirty="0" sz="2200" spc="50">
                <a:latin typeface="Times New Roman"/>
                <a:cs typeface="Times New Roman"/>
              </a:rPr>
              <a:t>2,15</a:t>
            </a:r>
            <a:r>
              <a:rPr dirty="0" sz="2200" spc="-10">
                <a:latin typeface="Times New Roman"/>
                <a:cs typeface="Times New Roman"/>
              </a:rPr>
              <a:t> </a:t>
            </a:r>
            <a:r>
              <a:rPr dirty="0" sz="2200" spc="-20">
                <a:latin typeface="Times New Roman"/>
                <a:cs typeface="Times New Roman"/>
              </a:rPr>
              <a:t>(92%)	</a:t>
            </a:r>
            <a:r>
              <a:rPr dirty="0" sz="2200" spc="-30">
                <a:latin typeface="Times New Roman"/>
                <a:cs typeface="Times New Roman"/>
              </a:rPr>
              <a:t>Ht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 spc="50">
                <a:latin typeface="Times New Roman"/>
                <a:cs typeface="Times New Roman"/>
              </a:rPr>
              <a:t>0,17	</a:t>
            </a:r>
            <a:r>
              <a:rPr dirty="0" sz="2200" spc="-30">
                <a:latin typeface="Times New Roman"/>
                <a:cs typeface="Times New Roman"/>
              </a:rPr>
              <a:t>Hb</a:t>
            </a:r>
            <a:r>
              <a:rPr dirty="0" sz="2200" spc="-15">
                <a:latin typeface="Times New Roman"/>
                <a:cs typeface="Times New Roman"/>
              </a:rPr>
              <a:t> </a:t>
            </a:r>
            <a:r>
              <a:rPr dirty="0" sz="2200" spc="110">
                <a:latin typeface="Times New Roman"/>
                <a:cs typeface="Times New Roman"/>
              </a:rPr>
              <a:t>61	</a:t>
            </a:r>
            <a:r>
              <a:rPr dirty="0" sz="2200" spc="-35">
                <a:latin typeface="Times New Roman"/>
                <a:cs typeface="Times New Roman"/>
              </a:rPr>
              <a:t>Tr</a:t>
            </a:r>
            <a:r>
              <a:rPr dirty="0" sz="2200" spc="-15">
                <a:latin typeface="Times New Roman"/>
                <a:cs typeface="Times New Roman"/>
              </a:rPr>
              <a:t> </a:t>
            </a:r>
            <a:r>
              <a:rPr dirty="0" sz="2200" spc="105">
                <a:latin typeface="Times New Roman"/>
                <a:cs typeface="Times New Roman"/>
              </a:rPr>
              <a:t>33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640"/>
              </a:spcBef>
            </a:pPr>
            <a:r>
              <a:rPr dirty="0" sz="2200" spc="-130" b="1">
                <a:solidFill>
                  <a:srgbClr val="006FC0"/>
                </a:solidFill>
                <a:latin typeface="Times New Roman"/>
                <a:cs typeface="Times New Roman"/>
              </a:rPr>
              <a:t>Obj. </a:t>
            </a:r>
            <a:r>
              <a:rPr dirty="0" sz="2200" spc="-75" b="1">
                <a:solidFill>
                  <a:srgbClr val="006FC0"/>
                </a:solidFill>
                <a:latin typeface="Times New Roman"/>
                <a:cs typeface="Times New Roman"/>
              </a:rPr>
              <a:t>nález: </a:t>
            </a:r>
            <a:r>
              <a:rPr dirty="0" sz="2200" spc="-15">
                <a:latin typeface="Times New Roman"/>
                <a:cs typeface="Times New Roman"/>
              </a:rPr>
              <a:t>bledší </a:t>
            </a:r>
            <a:r>
              <a:rPr dirty="0" sz="2200" spc="10">
                <a:latin typeface="Times New Roman"/>
                <a:cs typeface="Times New Roman"/>
              </a:rPr>
              <a:t>kolorit </a:t>
            </a:r>
            <a:r>
              <a:rPr dirty="0" sz="2200" spc="-30">
                <a:latin typeface="Times New Roman"/>
                <a:cs typeface="Times New Roman"/>
              </a:rPr>
              <a:t>kože, </a:t>
            </a:r>
            <a:r>
              <a:rPr dirty="0" sz="2200" spc="40">
                <a:latin typeface="Times New Roman"/>
                <a:cs typeface="Times New Roman"/>
              </a:rPr>
              <a:t>minimálna </a:t>
            </a:r>
            <a:r>
              <a:rPr dirty="0" sz="2200" spc="-215">
                <a:latin typeface="Times New Roman"/>
                <a:cs typeface="Times New Roman"/>
              </a:rPr>
              <a:t>LAP,</a:t>
            </a:r>
            <a:r>
              <a:rPr dirty="0" sz="2200" spc="35">
                <a:latin typeface="Times New Roman"/>
                <a:cs typeface="Times New Roman"/>
              </a:rPr>
              <a:t> </a:t>
            </a:r>
            <a:r>
              <a:rPr dirty="0" sz="2200" spc="15">
                <a:latin typeface="Times New Roman"/>
                <a:cs typeface="Times New Roman"/>
              </a:rPr>
              <a:t>hepatosplenomegália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640"/>
              </a:spcBef>
              <a:tabLst>
                <a:tab pos="2638425" algn="l"/>
                <a:tab pos="3894454" algn="l"/>
                <a:tab pos="5063490" algn="l"/>
                <a:tab pos="5877560" algn="l"/>
                <a:tab pos="6793230" algn="l"/>
                <a:tab pos="7858759" algn="l"/>
                <a:tab pos="8628380" algn="l"/>
                <a:tab pos="9705975" algn="l"/>
                <a:tab pos="10783570" algn="l"/>
              </a:tabLst>
            </a:pPr>
            <a:r>
              <a:rPr dirty="0" sz="2200" spc="-220" b="1">
                <a:solidFill>
                  <a:srgbClr val="006FC0"/>
                </a:solidFill>
                <a:latin typeface="Times New Roman"/>
                <a:cs typeface="Times New Roman"/>
              </a:rPr>
              <a:t>La</a:t>
            </a:r>
            <a:r>
              <a:rPr dirty="0" sz="2200" spc="-204" b="1">
                <a:solidFill>
                  <a:srgbClr val="006FC0"/>
                </a:solidFill>
                <a:latin typeface="Times New Roman"/>
                <a:cs typeface="Times New Roman"/>
              </a:rPr>
              <a:t>b</a:t>
            </a:r>
            <a:r>
              <a:rPr dirty="0" sz="2200" spc="-105" b="1">
                <a:solidFill>
                  <a:srgbClr val="006FC0"/>
                </a:solidFill>
                <a:latin typeface="Times New Roman"/>
                <a:cs typeface="Times New Roman"/>
              </a:rPr>
              <a:t>.</a:t>
            </a:r>
            <a:r>
              <a:rPr dirty="0" sz="2200" spc="-6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2200" spc="-75" b="1">
                <a:solidFill>
                  <a:srgbClr val="006FC0"/>
                </a:solidFill>
                <a:latin typeface="Times New Roman"/>
                <a:cs typeface="Times New Roman"/>
              </a:rPr>
              <a:t>p</a:t>
            </a:r>
            <a:r>
              <a:rPr dirty="0" sz="2200" spc="-8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z="2200" spc="-85" b="1">
                <a:solidFill>
                  <a:srgbClr val="006FC0"/>
                </a:solidFill>
                <a:latin typeface="Times New Roman"/>
                <a:cs typeface="Times New Roman"/>
              </a:rPr>
              <a:t>r</a:t>
            </a:r>
            <a:r>
              <a:rPr dirty="0" sz="2200" spc="-125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z="2200" spc="-100" b="1">
                <a:solidFill>
                  <a:srgbClr val="006FC0"/>
                </a:solidFill>
                <a:latin typeface="Times New Roman"/>
                <a:cs typeface="Times New Roman"/>
              </a:rPr>
              <a:t>m</a:t>
            </a:r>
            <a:r>
              <a:rPr dirty="0" sz="2200" spc="-35" b="1">
                <a:solidFill>
                  <a:srgbClr val="006FC0"/>
                </a:solidFill>
                <a:latin typeface="Times New Roman"/>
                <a:cs typeface="Times New Roman"/>
              </a:rPr>
              <a:t>e</a:t>
            </a:r>
            <a:r>
              <a:rPr dirty="0" sz="2200" spc="-114" b="1">
                <a:solidFill>
                  <a:srgbClr val="006FC0"/>
                </a:solidFill>
                <a:latin typeface="Times New Roman"/>
                <a:cs typeface="Times New Roman"/>
              </a:rPr>
              <a:t>t</a:t>
            </a:r>
            <a:r>
              <a:rPr dirty="0" sz="2200" spc="-130" b="1">
                <a:solidFill>
                  <a:srgbClr val="006FC0"/>
                </a:solidFill>
                <a:latin typeface="Times New Roman"/>
                <a:cs typeface="Times New Roman"/>
              </a:rPr>
              <a:t>r</a:t>
            </a:r>
            <a:r>
              <a:rPr dirty="0" sz="2200" spc="-35" b="1">
                <a:solidFill>
                  <a:srgbClr val="006FC0"/>
                </a:solidFill>
                <a:latin typeface="Times New Roman"/>
                <a:cs typeface="Times New Roman"/>
              </a:rPr>
              <a:t>e</a:t>
            </a:r>
            <a:r>
              <a:rPr dirty="0" sz="2200" spc="-290" b="1">
                <a:solidFill>
                  <a:srgbClr val="006FC0"/>
                </a:solidFill>
                <a:latin typeface="Times New Roman"/>
                <a:cs typeface="Times New Roman"/>
              </a:rPr>
              <a:t>:</a:t>
            </a:r>
            <a:r>
              <a:rPr dirty="0" sz="2200" spc="-7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2200" spc="-170">
                <a:latin typeface="Times New Roman"/>
                <a:cs typeface="Times New Roman"/>
              </a:rPr>
              <a:t>Le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30">
                <a:latin typeface="Times New Roman"/>
                <a:cs typeface="Times New Roman"/>
              </a:rPr>
              <a:t>2,</a:t>
            </a:r>
            <a:r>
              <a:rPr dirty="0" sz="2200" spc="45">
                <a:latin typeface="Times New Roman"/>
                <a:cs typeface="Times New Roman"/>
              </a:rPr>
              <a:t>3</a:t>
            </a:r>
            <a:r>
              <a:rPr dirty="0" sz="2200">
                <a:latin typeface="Times New Roman"/>
                <a:cs typeface="Times New Roman"/>
              </a:rPr>
              <a:t>	</a:t>
            </a:r>
            <a:r>
              <a:rPr dirty="0" sz="2200" spc="-195">
                <a:latin typeface="Times New Roman"/>
                <a:cs typeface="Times New Roman"/>
              </a:rPr>
              <a:t>Ly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88,6</a:t>
            </a:r>
            <a:r>
              <a:rPr dirty="0" sz="2200" spc="-10">
                <a:latin typeface="Times New Roman"/>
                <a:cs typeface="Times New Roman"/>
              </a:rPr>
              <a:t>%</a:t>
            </a:r>
            <a:r>
              <a:rPr dirty="0" sz="2200">
                <a:latin typeface="Times New Roman"/>
                <a:cs typeface="Times New Roman"/>
              </a:rPr>
              <a:t>	</a:t>
            </a:r>
            <a:r>
              <a:rPr dirty="0" sz="2200" spc="-185">
                <a:latin typeface="Times New Roman"/>
                <a:cs typeface="Times New Roman"/>
              </a:rPr>
              <a:t>AN</a:t>
            </a:r>
            <a:r>
              <a:rPr dirty="0" sz="2200" spc="-120">
                <a:latin typeface="Times New Roman"/>
                <a:cs typeface="Times New Roman"/>
              </a:rPr>
              <a:t>C</a:t>
            </a:r>
            <a:r>
              <a:rPr dirty="0" sz="2200" spc="-15">
                <a:latin typeface="Times New Roman"/>
                <a:cs typeface="Times New Roman"/>
              </a:rPr>
              <a:t> </a:t>
            </a:r>
            <a:r>
              <a:rPr dirty="0" sz="2200" spc="30">
                <a:latin typeface="Times New Roman"/>
                <a:cs typeface="Times New Roman"/>
              </a:rPr>
              <a:t>0,</a:t>
            </a:r>
            <a:r>
              <a:rPr dirty="0" sz="2200" spc="45">
                <a:latin typeface="Times New Roman"/>
                <a:cs typeface="Times New Roman"/>
              </a:rPr>
              <a:t>2</a:t>
            </a:r>
            <a:r>
              <a:rPr dirty="0" sz="2200">
                <a:latin typeface="Times New Roman"/>
                <a:cs typeface="Times New Roman"/>
              </a:rPr>
              <a:t>	</a:t>
            </a:r>
            <a:r>
              <a:rPr dirty="0" sz="2200" spc="-80">
                <a:latin typeface="Times New Roman"/>
                <a:cs typeface="Times New Roman"/>
              </a:rPr>
              <a:t>Er</a:t>
            </a:r>
            <a:r>
              <a:rPr dirty="0" sz="2200" spc="-20">
                <a:latin typeface="Times New Roman"/>
                <a:cs typeface="Times New Roman"/>
              </a:rPr>
              <a:t> </a:t>
            </a:r>
            <a:r>
              <a:rPr dirty="0" sz="2200" spc="30">
                <a:latin typeface="Times New Roman"/>
                <a:cs typeface="Times New Roman"/>
              </a:rPr>
              <a:t>1,</a:t>
            </a:r>
            <a:r>
              <a:rPr dirty="0" sz="2200" spc="45">
                <a:latin typeface="Times New Roman"/>
                <a:cs typeface="Times New Roman"/>
              </a:rPr>
              <a:t>7</a:t>
            </a:r>
            <a:r>
              <a:rPr dirty="0" sz="2200">
                <a:latin typeface="Times New Roman"/>
                <a:cs typeface="Times New Roman"/>
              </a:rPr>
              <a:t>	</a:t>
            </a:r>
            <a:r>
              <a:rPr dirty="0" sz="2200" spc="-30">
                <a:latin typeface="Times New Roman"/>
                <a:cs typeface="Times New Roman"/>
              </a:rPr>
              <a:t>Hb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 spc="105">
                <a:latin typeface="Times New Roman"/>
                <a:cs typeface="Times New Roman"/>
              </a:rPr>
              <a:t>5</a:t>
            </a:r>
            <a:r>
              <a:rPr dirty="0" sz="2200" spc="110">
                <a:latin typeface="Times New Roman"/>
                <a:cs typeface="Times New Roman"/>
              </a:rPr>
              <a:t>7</a:t>
            </a:r>
            <a:r>
              <a:rPr dirty="0" sz="2200">
                <a:latin typeface="Times New Roman"/>
                <a:cs typeface="Times New Roman"/>
              </a:rPr>
              <a:t>	</a:t>
            </a:r>
            <a:r>
              <a:rPr dirty="0" sz="2200" spc="-30">
                <a:latin typeface="Times New Roman"/>
                <a:cs typeface="Times New Roman"/>
              </a:rPr>
              <a:t>Ht</a:t>
            </a:r>
            <a:r>
              <a:rPr dirty="0" sz="2200" spc="-15">
                <a:latin typeface="Times New Roman"/>
                <a:cs typeface="Times New Roman"/>
              </a:rPr>
              <a:t> </a:t>
            </a:r>
            <a:r>
              <a:rPr dirty="0" sz="2200" spc="50">
                <a:latin typeface="Times New Roman"/>
                <a:cs typeface="Times New Roman"/>
              </a:rPr>
              <a:t>15,</a:t>
            </a:r>
            <a:r>
              <a:rPr dirty="0" sz="2200" spc="65">
                <a:latin typeface="Times New Roman"/>
                <a:cs typeface="Times New Roman"/>
              </a:rPr>
              <a:t>7</a:t>
            </a:r>
            <a:r>
              <a:rPr dirty="0" sz="2200">
                <a:latin typeface="Times New Roman"/>
                <a:cs typeface="Times New Roman"/>
              </a:rPr>
              <a:t>	</a:t>
            </a:r>
            <a:r>
              <a:rPr dirty="0" sz="2200" spc="-50">
                <a:latin typeface="Times New Roman"/>
                <a:cs typeface="Times New Roman"/>
              </a:rPr>
              <a:t>T</a:t>
            </a:r>
            <a:r>
              <a:rPr dirty="0" sz="2200" spc="-25">
                <a:latin typeface="Times New Roman"/>
                <a:cs typeface="Times New Roman"/>
              </a:rPr>
              <a:t>r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 spc="105">
                <a:latin typeface="Times New Roman"/>
                <a:cs typeface="Times New Roman"/>
              </a:rPr>
              <a:t>1</a:t>
            </a:r>
            <a:r>
              <a:rPr dirty="0" sz="2200" spc="110">
                <a:latin typeface="Times New Roman"/>
                <a:cs typeface="Times New Roman"/>
              </a:rPr>
              <a:t>8</a:t>
            </a:r>
            <a:r>
              <a:rPr dirty="0" sz="2200">
                <a:latin typeface="Times New Roman"/>
                <a:cs typeface="Times New Roman"/>
              </a:rPr>
              <a:t>	</a:t>
            </a:r>
            <a:r>
              <a:rPr dirty="0" sz="2200" spc="-160">
                <a:latin typeface="Times New Roman"/>
                <a:cs typeface="Times New Roman"/>
              </a:rPr>
              <a:t>KM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105">
                <a:latin typeface="Times New Roman"/>
                <a:cs typeface="Times New Roman"/>
              </a:rPr>
              <a:t>42</a:t>
            </a:r>
            <a:r>
              <a:rPr dirty="0" sz="2200" spc="110">
                <a:latin typeface="Times New Roman"/>
                <a:cs typeface="Times New Roman"/>
              </a:rPr>
              <a:t>3</a:t>
            </a:r>
            <a:r>
              <a:rPr dirty="0" sz="2200">
                <a:latin typeface="Times New Roman"/>
                <a:cs typeface="Times New Roman"/>
              </a:rPr>
              <a:t>	</a:t>
            </a:r>
            <a:r>
              <a:rPr dirty="0" sz="2200" spc="-235">
                <a:latin typeface="Times New Roman"/>
                <a:cs typeface="Times New Roman"/>
              </a:rPr>
              <a:t>AST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 spc="30">
                <a:latin typeface="Times New Roman"/>
                <a:cs typeface="Times New Roman"/>
              </a:rPr>
              <a:t>3,</a:t>
            </a:r>
            <a:r>
              <a:rPr dirty="0" sz="2200" spc="45">
                <a:latin typeface="Times New Roman"/>
                <a:cs typeface="Times New Roman"/>
              </a:rPr>
              <a:t>2</a:t>
            </a:r>
            <a:r>
              <a:rPr dirty="0" sz="2200">
                <a:latin typeface="Times New Roman"/>
                <a:cs typeface="Times New Roman"/>
              </a:rPr>
              <a:t>	</a:t>
            </a:r>
            <a:r>
              <a:rPr dirty="0" sz="2200" spc="-315">
                <a:latin typeface="Times New Roman"/>
                <a:cs typeface="Times New Roman"/>
              </a:rPr>
              <a:t>A</a:t>
            </a:r>
            <a:r>
              <a:rPr dirty="0" sz="2200" spc="-260">
                <a:latin typeface="Times New Roman"/>
                <a:cs typeface="Times New Roman"/>
              </a:rPr>
              <a:t>L</a:t>
            </a:r>
            <a:r>
              <a:rPr dirty="0" sz="2200" spc="-200">
                <a:latin typeface="Times New Roman"/>
                <a:cs typeface="Times New Roman"/>
              </a:rPr>
              <a:t>T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581660" algn="l"/>
                <a:tab pos="1548765" algn="l"/>
              </a:tabLst>
            </a:pPr>
            <a:r>
              <a:rPr dirty="0" sz="2200" spc="35">
                <a:latin typeface="Times New Roman"/>
                <a:cs typeface="Times New Roman"/>
              </a:rPr>
              <a:t>3,8	</a:t>
            </a:r>
            <a:r>
              <a:rPr dirty="0" sz="2200" spc="-175">
                <a:latin typeface="Times New Roman"/>
                <a:cs typeface="Times New Roman"/>
              </a:rPr>
              <a:t>LD</a:t>
            </a:r>
            <a:r>
              <a:rPr dirty="0" sz="2200" spc="-10">
                <a:latin typeface="Times New Roman"/>
                <a:cs typeface="Times New Roman"/>
              </a:rPr>
              <a:t> </a:t>
            </a:r>
            <a:r>
              <a:rPr dirty="0" sz="2200" spc="35">
                <a:latin typeface="Times New Roman"/>
                <a:cs typeface="Times New Roman"/>
              </a:rPr>
              <a:t>9,5	</a:t>
            </a:r>
            <a:r>
              <a:rPr dirty="0" sz="2200" spc="-190">
                <a:latin typeface="Times New Roman"/>
                <a:cs typeface="Times New Roman"/>
              </a:rPr>
              <a:t>CRP</a:t>
            </a:r>
            <a:r>
              <a:rPr dirty="0" sz="2200" spc="-15">
                <a:latin typeface="Times New Roman"/>
                <a:cs typeface="Times New Roman"/>
              </a:rPr>
              <a:t> </a:t>
            </a:r>
            <a:r>
              <a:rPr dirty="0" sz="2200" spc="110">
                <a:latin typeface="Times New Roman"/>
                <a:cs typeface="Times New Roman"/>
              </a:rPr>
              <a:t>6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  <a:tabLst>
                <a:tab pos="3914140" algn="l"/>
                <a:tab pos="5222875" algn="l"/>
                <a:tab pos="6442710" algn="l"/>
              </a:tabLst>
            </a:pPr>
            <a:r>
              <a:rPr dirty="0" sz="2200" spc="-90" b="1">
                <a:solidFill>
                  <a:srgbClr val="006FC0"/>
                </a:solidFill>
                <a:latin typeface="Times New Roman"/>
                <a:cs typeface="Times New Roman"/>
              </a:rPr>
              <a:t>Náter </a:t>
            </a:r>
            <a:r>
              <a:rPr dirty="0" sz="2200" spc="-95" b="1">
                <a:solidFill>
                  <a:srgbClr val="006FC0"/>
                </a:solidFill>
                <a:latin typeface="Times New Roman"/>
                <a:cs typeface="Times New Roman"/>
              </a:rPr>
              <a:t>mikr</a:t>
            </a:r>
            <a:r>
              <a:rPr dirty="0" sz="2200" spc="-95">
                <a:solidFill>
                  <a:srgbClr val="006FC0"/>
                </a:solidFill>
                <a:latin typeface="Times New Roman"/>
                <a:cs typeface="Times New Roman"/>
              </a:rPr>
              <a:t>. </a:t>
            </a:r>
            <a:r>
              <a:rPr dirty="0" sz="2200" spc="40">
                <a:latin typeface="Times New Roman"/>
                <a:cs typeface="Times New Roman"/>
              </a:rPr>
              <a:t>(na </a:t>
            </a:r>
            <a:r>
              <a:rPr dirty="0" sz="2200" spc="25">
                <a:latin typeface="Times New Roman"/>
                <a:cs typeface="Times New Roman"/>
              </a:rPr>
              <a:t>50bb, </a:t>
            </a:r>
            <a:r>
              <a:rPr dirty="0" sz="2200" spc="-150">
                <a:latin typeface="Times New Roman"/>
                <a:cs typeface="Times New Roman"/>
              </a:rPr>
              <a:t>%):</a:t>
            </a:r>
            <a:r>
              <a:rPr dirty="0" sz="2200" spc="20">
                <a:latin typeface="Times New Roman"/>
                <a:cs typeface="Times New Roman"/>
              </a:rPr>
              <a:t> </a:t>
            </a:r>
            <a:r>
              <a:rPr dirty="0" sz="2200" spc="-185">
                <a:latin typeface="Times New Roman"/>
                <a:cs typeface="Times New Roman"/>
              </a:rPr>
              <a:t>Ly: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110">
                <a:latin typeface="Times New Roman"/>
                <a:cs typeface="Times New Roman"/>
              </a:rPr>
              <a:t>34	</a:t>
            </a:r>
            <a:r>
              <a:rPr dirty="0" sz="2200" spc="-90">
                <a:latin typeface="Times New Roman"/>
                <a:cs typeface="Times New Roman"/>
              </a:rPr>
              <a:t>Seg.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100">
                <a:latin typeface="Times New Roman"/>
                <a:cs typeface="Times New Roman"/>
              </a:rPr>
              <a:t>Ne:</a:t>
            </a:r>
            <a:r>
              <a:rPr dirty="0" sz="2200" spc="-10">
                <a:latin typeface="Times New Roman"/>
                <a:cs typeface="Times New Roman"/>
              </a:rPr>
              <a:t> </a:t>
            </a:r>
            <a:r>
              <a:rPr dirty="0" sz="2200" spc="110">
                <a:latin typeface="Times New Roman"/>
                <a:cs typeface="Times New Roman"/>
              </a:rPr>
              <a:t>2	</a:t>
            </a:r>
            <a:r>
              <a:rPr dirty="0" sz="2200" spc="-65">
                <a:latin typeface="Times New Roman"/>
                <a:cs typeface="Times New Roman"/>
              </a:rPr>
              <a:t>Ty</a:t>
            </a:r>
            <a:r>
              <a:rPr dirty="0" sz="2200" spc="-65">
                <a:latin typeface="Cambria"/>
                <a:cs typeface="Cambria"/>
              </a:rPr>
              <a:t>č</a:t>
            </a:r>
            <a:r>
              <a:rPr dirty="0" sz="2200" spc="-65">
                <a:latin typeface="Times New Roman"/>
                <a:cs typeface="Times New Roman"/>
              </a:rPr>
              <a:t>.ne:</a:t>
            </a:r>
            <a:r>
              <a:rPr dirty="0" sz="2200" spc="15">
                <a:latin typeface="Times New Roman"/>
                <a:cs typeface="Times New Roman"/>
              </a:rPr>
              <a:t> </a:t>
            </a:r>
            <a:r>
              <a:rPr dirty="0" sz="2200" spc="110">
                <a:latin typeface="Times New Roman"/>
                <a:cs typeface="Times New Roman"/>
              </a:rPr>
              <a:t>4	</a:t>
            </a:r>
            <a:r>
              <a:rPr dirty="0" sz="2200" spc="-50">
                <a:latin typeface="Times New Roman"/>
                <a:cs typeface="Times New Roman"/>
              </a:rPr>
              <a:t>Lymfoblast: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105">
                <a:latin typeface="Times New Roman"/>
                <a:cs typeface="Times New Roman"/>
              </a:rPr>
              <a:t>10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645"/>
              </a:spcBef>
            </a:pPr>
            <a:r>
              <a:rPr dirty="0" sz="2200" spc="-125" b="1">
                <a:solidFill>
                  <a:srgbClr val="006FC0"/>
                </a:solidFill>
                <a:latin typeface="Times New Roman"/>
                <a:cs typeface="Times New Roman"/>
              </a:rPr>
              <a:t>Kostná </a:t>
            </a:r>
            <a:r>
              <a:rPr dirty="0" sz="2200" spc="-110" b="1">
                <a:solidFill>
                  <a:srgbClr val="006FC0"/>
                </a:solidFill>
                <a:latin typeface="Times New Roman"/>
                <a:cs typeface="Times New Roman"/>
              </a:rPr>
              <a:t>dre</a:t>
            </a:r>
            <a:r>
              <a:rPr dirty="0" sz="2200" spc="-110" b="1">
                <a:solidFill>
                  <a:srgbClr val="006FC0"/>
                </a:solidFill>
                <a:latin typeface="Cambria"/>
                <a:cs typeface="Cambria"/>
              </a:rPr>
              <a:t>ň</a:t>
            </a:r>
            <a:r>
              <a:rPr dirty="0" sz="2200" spc="-110" b="1">
                <a:latin typeface="Times New Roman"/>
                <a:cs typeface="Times New Roman"/>
              </a:rPr>
              <a:t>: </a:t>
            </a:r>
            <a:r>
              <a:rPr dirty="0" sz="2200" spc="25">
                <a:latin typeface="Times New Roman"/>
                <a:cs typeface="Times New Roman"/>
              </a:rPr>
              <a:t>common </a:t>
            </a:r>
            <a:r>
              <a:rPr dirty="0" sz="2200" spc="-280">
                <a:latin typeface="Times New Roman"/>
                <a:cs typeface="Times New Roman"/>
              </a:rPr>
              <a:t>B </a:t>
            </a:r>
            <a:r>
              <a:rPr dirty="0" sz="2200" spc="-300">
                <a:latin typeface="Times New Roman"/>
                <a:cs typeface="Times New Roman"/>
              </a:rPr>
              <a:t>ALL </a:t>
            </a:r>
            <a:r>
              <a:rPr dirty="0" sz="2200" spc="-5">
                <a:latin typeface="Times New Roman"/>
                <a:cs typeface="Times New Roman"/>
              </a:rPr>
              <a:t>–</a:t>
            </a:r>
            <a:r>
              <a:rPr dirty="0" sz="2200" spc="80">
                <a:latin typeface="Times New Roman"/>
                <a:cs typeface="Times New Roman"/>
              </a:rPr>
              <a:t> </a:t>
            </a:r>
            <a:r>
              <a:rPr dirty="0" sz="2200" spc="-15">
                <a:latin typeface="Times New Roman"/>
                <a:cs typeface="Times New Roman"/>
              </a:rPr>
              <a:t>88%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ts val="2610"/>
              </a:lnSpc>
              <a:spcBef>
                <a:spcPts val="2640"/>
              </a:spcBef>
            </a:pPr>
            <a:r>
              <a:rPr dirty="0" sz="2200" spc="-200" b="1">
                <a:solidFill>
                  <a:srgbClr val="006FC0"/>
                </a:solidFill>
                <a:latin typeface="Times New Roman"/>
                <a:cs typeface="Times New Roman"/>
              </a:rPr>
              <a:t>USG </a:t>
            </a:r>
            <a:r>
              <a:rPr dirty="0" sz="2200" spc="-95" b="1">
                <a:solidFill>
                  <a:srgbClr val="006FC0"/>
                </a:solidFill>
                <a:latin typeface="Times New Roman"/>
                <a:cs typeface="Times New Roman"/>
              </a:rPr>
              <a:t>brucho</a:t>
            </a:r>
            <a:r>
              <a:rPr dirty="0" sz="2200" spc="-95" b="1">
                <a:latin typeface="Times New Roman"/>
                <a:cs typeface="Times New Roman"/>
              </a:rPr>
              <a:t>: </a:t>
            </a:r>
            <a:r>
              <a:rPr dirty="0" sz="2200" spc="20">
                <a:latin typeface="Times New Roman"/>
                <a:cs typeface="Times New Roman"/>
              </a:rPr>
              <a:t>hepatosplenomegália </a:t>
            </a:r>
            <a:r>
              <a:rPr dirty="0" sz="2200" spc="50">
                <a:latin typeface="Times New Roman"/>
                <a:cs typeface="Times New Roman"/>
              </a:rPr>
              <a:t>(hepar </a:t>
            </a:r>
            <a:r>
              <a:rPr dirty="0" sz="2200" spc="30">
                <a:latin typeface="Times New Roman"/>
                <a:cs typeface="Times New Roman"/>
              </a:rPr>
              <a:t>11cm, </a:t>
            </a:r>
            <a:r>
              <a:rPr dirty="0" sz="2200" spc="15">
                <a:latin typeface="Times New Roman"/>
                <a:cs typeface="Times New Roman"/>
              </a:rPr>
              <a:t>lien </a:t>
            </a:r>
            <a:r>
              <a:rPr dirty="0" sz="2200" spc="20">
                <a:latin typeface="Times New Roman"/>
                <a:cs typeface="Times New Roman"/>
              </a:rPr>
              <a:t>11cm), </a:t>
            </a:r>
            <a:r>
              <a:rPr dirty="0" sz="2200" spc="-15">
                <a:latin typeface="Times New Roman"/>
                <a:cs typeface="Times New Roman"/>
              </a:rPr>
              <a:t>obli</a:t>
            </a:r>
            <a:r>
              <a:rPr dirty="0" sz="2200" spc="-15">
                <a:latin typeface="Cambria"/>
                <a:cs typeface="Cambria"/>
              </a:rPr>
              <a:t>č</a:t>
            </a:r>
            <a:r>
              <a:rPr dirty="0" sz="2200" spc="-15">
                <a:latin typeface="Times New Roman"/>
                <a:cs typeface="Times New Roman"/>
              </a:rPr>
              <a:t>ky </a:t>
            </a:r>
            <a:r>
              <a:rPr dirty="0" sz="2200" spc="35">
                <a:latin typeface="Times New Roman"/>
                <a:cs typeface="Times New Roman"/>
              </a:rPr>
              <a:t>(pravá </a:t>
            </a:r>
            <a:r>
              <a:rPr dirty="0" sz="2200" spc="55">
                <a:latin typeface="Times New Roman"/>
                <a:cs typeface="Times New Roman"/>
              </a:rPr>
              <a:t>91x45mm,</a:t>
            </a:r>
            <a:r>
              <a:rPr dirty="0" sz="2200" spc="-335">
                <a:latin typeface="Times New Roman"/>
                <a:cs typeface="Times New Roman"/>
              </a:rPr>
              <a:t> </a:t>
            </a:r>
            <a:r>
              <a:rPr dirty="0" sz="2200" spc="10">
                <a:latin typeface="Cambria"/>
                <a:cs typeface="Cambria"/>
              </a:rPr>
              <a:t>ľ</a:t>
            </a:r>
            <a:r>
              <a:rPr dirty="0" sz="2200" spc="10">
                <a:latin typeface="Times New Roman"/>
                <a:cs typeface="Times New Roman"/>
              </a:rPr>
              <a:t>avá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ts val="2610"/>
              </a:lnSpc>
            </a:pPr>
            <a:r>
              <a:rPr dirty="0" sz="2200" spc="45">
                <a:latin typeface="Times New Roman"/>
                <a:cs typeface="Times New Roman"/>
              </a:rPr>
              <a:t>95x45mm), </a:t>
            </a:r>
            <a:r>
              <a:rPr dirty="0" sz="2200" spc="-20">
                <a:latin typeface="Times New Roman"/>
                <a:cs typeface="Times New Roman"/>
              </a:rPr>
              <a:t>ascites, </a:t>
            </a:r>
            <a:r>
              <a:rPr dirty="0" sz="2200" spc="50">
                <a:latin typeface="Times New Roman"/>
                <a:cs typeface="Times New Roman"/>
              </a:rPr>
              <a:t>mierna</a:t>
            </a:r>
            <a:r>
              <a:rPr dirty="0" sz="2200" spc="-20">
                <a:latin typeface="Times New Roman"/>
                <a:cs typeface="Times New Roman"/>
              </a:rPr>
              <a:t> </a:t>
            </a:r>
            <a:r>
              <a:rPr dirty="0" sz="2200" spc="-250">
                <a:latin typeface="Times New Roman"/>
                <a:cs typeface="Times New Roman"/>
              </a:rPr>
              <a:t>LAP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6595871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 h="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12192">
            <a:solidFill>
              <a:srgbClr val="3085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763523"/>
            <a:ext cx="7039356" cy="579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326891"/>
            <a:ext cx="12192000" cy="952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650235" y="3290315"/>
            <a:ext cx="3150869" cy="8999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266944" y="3290315"/>
            <a:ext cx="1977390" cy="89992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822947" y="3290315"/>
            <a:ext cx="2747009" cy="89992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890266" y="3398265"/>
            <a:ext cx="6412230" cy="513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-5">
                <a:solidFill>
                  <a:srgbClr val="C00000"/>
                </a:solidFill>
                <a:latin typeface="Arial"/>
                <a:cs typeface="Arial"/>
              </a:rPr>
              <a:t>rozvoj akútnej renálnej</a:t>
            </a:r>
            <a:r>
              <a:rPr dirty="0" sz="3200" spc="-5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3200" spc="-5">
                <a:solidFill>
                  <a:srgbClr val="C00000"/>
                </a:solidFill>
                <a:latin typeface="Arial"/>
                <a:cs typeface="Arial"/>
              </a:rPr>
              <a:t>insuficiencie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4565903"/>
            <a:ext cx="12192000" cy="209854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867400" y="4309871"/>
            <a:ext cx="479285" cy="6316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33500" y="5013959"/>
            <a:ext cx="739901" cy="67741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670304" y="5013959"/>
            <a:ext cx="1486662" cy="67741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840735" y="5013959"/>
            <a:ext cx="2547366" cy="67741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985003" y="5013959"/>
            <a:ext cx="1351026" cy="67741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932932" y="5013959"/>
            <a:ext cx="2318766" cy="67741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848600" y="5013959"/>
            <a:ext cx="1637538" cy="67741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172956" y="5013959"/>
            <a:ext cx="1709166" cy="67741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054095" y="5379720"/>
            <a:ext cx="3804665" cy="67741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455664" y="5379720"/>
            <a:ext cx="1139189" cy="67741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280147" y="5379720"/>
            <a:ext cx="1879853" cy="677418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01980" y="6111243"/>
            <a:ext cx="1553718" cy="677418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752600" y="6111243"/>
            <a:ext cx="1133094" cy="677418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482595" y="6111243"/>
            <a:ext cx="657606" cy="677418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737104" y="6111243"/>
            <a:ext cx="8963406" cy="677418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779475" y="4361129"/>
            <a:ext cx="10631805" cy="22212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254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Times New Roman"/>
              <a:cs typeface="Times New Roman"/>
            </a:endParaRPr>
          </a:p>
          <a:p>
            <a:pPr algn="ctr" marL="1905">
              <a:lnSpc>
                <a:spcPct val="100000"/>
              </a:lnSpc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...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retencia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tekutín, </a:t>
            </a:r>
            <a:r>
              <a:rPr dirty="0" sz="2400" spc="-35">
                <a:solidFill>
                  <a:srgbClr val="FFFFFF"/>
                </a:solidFill>
                <a:latin typeface="Arial"/>
                <a:cs typeface="Arial"/>
              </a:rPr>
              <a:t>edémy,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ascites, hypertenzia,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pleurálny</a:t>
            </a:r>
            <a:r>
              <a:rPr dirty="0" sz="2400" spc="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výpotok...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2183130" algn="l"/>
                <a:tab pos="3401695" algn="l"/>
              </a:tabLst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...</a:t>
            </a:r>
            <a:r>
              <a:rPr dirty="0" sz="24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kreatinín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83	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KM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423	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CaxP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súčin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4,4...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2400" spc="-5">
                <a:solidFill>
                  <a:srgbClr val="001F5F"/>
                </a:solidFill>
                <a:latin typeface="Arial"/>
                <a:cs typeface="Arial"/>
              </a:rPr>
              <a:t>Nefrológ: AKI </a:t>
            </a:r>
            <a:r>
              <a:rPr dirty="0" sz="2400" spc="-50">
                <a:solidFill>
                  <a:srgbClr val="001F5F"/>
                </a:solidFill>
                <a:latin typeface="Arial"/>
                <a:cs typeface="Arial"/>
              </a:rPr>
              <a:t>gr. </a:t>
            </a:r>
            <a:r>
              <a:rPr dirty="0" sz="2400">
                <a:solidFill>
                  <a:srgbClr val="001F5F"/>
                </a:solidFill>
                <a:latin typeface="Arial"/>
                <a:cs typeface="Arial"/>
              </a:rPr>
              <a:t>III </a:t>
            </a:r>
            <a:r>
              <a:rPr dirty="0" sz="2400" spc="-5">
                <a:solidFill>
                  <a:srgbClr val="001F5F"/>
                </a:solidFill>
                <a:latin typeface="Arial"/>
                <a:cs typeface="Arial"/>
              </a:rPr>
              <a:t>pri ALL, infiltrácia </a:t>
            </a:r>
            <a:r>
              <a:rPr dirty="0" sz="2400" spc="-10">
                <a:solidFill>
                  <a:srgbClr val="001F5F"/>
                </a:solidFill>
                <a:latin typeface="Arial"/>
                <a:cs typeface="Arial"/>
              </a:rPr>
              <a:t>obličiek, odporučenie: </a:t>
            </a:r>
            <a:r>
              <a:rPr dirty="0" sz="2400" spc="-5">
                <a:solidFill>
                  <a:srgbClr val="001F5F"/>
                </a:solidFill>
                <a:latin typeface="Arial"/>
                <a:cs typeface="Arial"/>
              </a:rPr>
              <a:t>pri progresii</a:t>
            </a:r>
            <a:r>
              <a:rPr dirty="0" sz="2400" spc="-1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Arial"/>
                <a:cs typeface="Arial"/>
              </a:rPr>
              <a:t>CVVH</a:t>
            </a:r>
            <a:endParaRPr sz="2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33424" y="1390852"/>
            <a:ext cx="10440670" cy="6121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ts val="2305"/>
              </a:lnSpc>
              <a:spcBef>
                <a:spcPts val="105"/>
              </a:spcBef>
            </a:pPr>
            <a:r>
              <a:rPr dirty="0" sz="2000" spc="10">
                <a:latin typeface="Times New Roman"/>
                <a:cs typeface="Times New Roman"/>
              </a:rPr>
              <a:t>Hydratácia, </a:t>
            </a:r>
            <a:r>
              <a:rPr dirty="0" sz="2000">
                <a:latin typeface="Times New Roman"/>
                <a:cs typeface="Times New Roman"/>
              </a:rPr>
              <a:t>alkalizácia, </a:t>
            </a:r>
            <a:r>
              <a:rPr dirty="0" sz="2000" spc="15">
                <a:latin typeface="Times New Roman"/>
                <a:cs typeface="Times New Roman"/>
              </a:rPr>
              <a:t>milurit, </a:t>
            </a:r>
            <a:r>
              <a:rPr dirty="0" sz="2000">
                <a:latin typeface="Times New Roman"/>
                <a:cs typeface="Times New Roman"/>
              </a:rPr>
              <a:t>erytrocyty, trombocyty, </a:t>
            </a:r>
            <a:r>
              <a:rPr dirty="0" sz="2000" spc="20">
                <a:latin typeface="Times New Roman"/>
                <a:cs typeface="Times New Roman"/>
              </a:rPr>
              <a:t>albumín, </a:t>
            </a:r>
            <a:r>
              <a:rPr dirty="0" sz="2000" spc="40">
                <a:latin typeface="Times New Roman"/>
                <a:cs typeface="Times New Roman"/>
              </a:rPr>
              <a:t>diuréza </a:t>
            </a:r>
            <a:r>
              <a:rPr dirty="0" sz="2000" spc="30">
                <a:latin typeface="Times New Roman"/>
                <a:cs typeface="Times New Roman"/>
              </a:rPr>
              <a:t>podporovaná</a:t>
            </a:r>
            <a:r>
              <a:rPr dirty="0" sz="2000" spc="-265">
                <a:latin typeface="Times New Roman"/>
                <a:cs typeface="Times New Roman"/>
              </a:rPr>
              <a:t> </a:t>
            </a:r>
            <a:r>
              <a:rPr dirty="0" sz="2000" spc="15">
                <a:latin typeface="Times New Roman"/>
                <a:cs typeface="Times New Roman"/>
              </a:rPr>
              <a:t>furosemidom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ts val="2305"/>
              </a:lnSpc>
            </a:pPr>
            <a:r>
              <a:rPr dirty="0" sz="2000" spc="-5">
                <a:latin typeface="Times New Roman"/>
                <a:cs typeface="Times New Roman"/>
              </a:rPr>
              <a:t>Febrilná </a:t>
            </a:r>
            <a:r>
              <a:rPr dirty="0" sz="2000" spc="45">
                <a:latin typeface="Times New Roman"/>
                <a:cs typeface="Times New Roman"/>
              </a:rPr>
              <a:t>neutropénia </a:t>
            </a:r>
            <a:r>
              <a:rPr dirty="0" sz="2000">
                <a:latin typeface="Times New Roman"/>
                <a:cs typeface="Times New Roman"/>
              </a:rPr>
              <a:t>– </a:t>
            </a:r>
            <a:r>
              <a:rPr dirty="0" sz="2000" spc="-114">
                <a:latin typeface="Times New Roman"/>
                <a:cs typeface="Times New Roman"/>
              </a:rPr>
              <a:t>PIP/TAZ, </a:t>
            </a:r>
            <a:r>
              <a:rPr dirty="0" sz="2000" spc="15">
                <a:latin typeface="Times New Roman"/>
                <a:cs typeface="Times New Roman"/>
              </a:rPr>
              <a:t>flukonazol </a:t>
            </a:r>
            <a:r>
              <a:rPr dirty="0" sz="2000" spc="-95">
                <a:latin typeface="Times New Roman"/>
                <a:cs typeface="Times New Roman"/>
              </a:rPr>
              <a:t>... </a:t>
            </a:r>
            <a:r>
              <a:rPr dirty="0" sz="2000" spc="10">
                <a:latin typeface="Times New Roman"/>
                <a:cs typeface="Times New Roman"/>
              </a:rPr>
              <a:t>vzostup </a:t>
            </a:r>
            <a:r>
              <a:rPr dirty="0" sz="2000" spc="5">
                <a:latin typeface="Times New Roman"/>
                <a:cs typeface="Times New Roman"/>
              </a:rPr>
              <a:t>zápalovej </a:t>
            </a:r>
            <a:r>
              <a:rPr dirty="0" sz="2000" spc="-5">
                <a:latin typeface="Times New Roman"/>
                <a:cs typeface="Times New Roman"/>
              </a:rPr>
              <a:t>aktivity </a:t>
            </a:r>
            <a:r>
              <a:rPr dirty="0" sz="2000" spc="254">
                <a:latin typeface="Times New Roman"/>
                <a:cs typeface="Times New Roman"/>
              </a:rPr>
              <a:t>-</a:t>
            </a:r>
            <a:r>
              <a:rPr dirty="0" sz="2000" spc="-1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kolistín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29755" y="169163"/>
            <a:ext cx="7430249" cy="492124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0" y="748283"/>
            <a:ext cx="7039356" cy="57912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7960614" y="309117"/>
            <a:ext cx="36677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25">
                <a:solidFill>
                  <a:srgbClr val="001F5F"/>
                </a:solidFill>
                <a:latin typeface="Times New Roman"/>
                <a:cs typeface="Times New Roman"/>
              </a:rPr>
              <a:t>pacient </a:t>
            </a:r>
            <a:r>
              <a:rPr dirty="0" sz="1800" spc="15">
                <a:solidFill>
                  <a:srgbClr val="001F5F"/>
                </a:solidFill>
                <a:latin typeface="Times New Roman"/>
                <a:cs typeface="Times New Roman"/>
              </a:rPr>
              <a:t>zatia</a:t>
            </a:r>
            <a:r>
              <a:rPr dirty="0" sz="1800" spc="15">
                <a:solidFill>
                  <a:srgbClr val="001F5F"/>
                </a:solidFill>
                <a:latin typeface="Cambria"/>
                <a:cs typeface="Cambria"/>
              </a:rPr>
              <a:t>ľ 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bez </a:t>
            </a:r>
            <a:r>
              <a:rPr dirty="0" sz="1800" spc="-5">
                <a:solidFill>
                  <a:srgbClr val="001F5F"/>
                </a:solidFill>
                <a:latin typeface="Times New Roman"/>
                <a:cs typeface="Times New Roman"/>
              </a:rPr>
              <a:t>onkologickej</a:t>
            </a:r>
            <a:r>
              <a:rPr dirty="0" sz="1800" spc="-6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40">
                <a:solidFill>
                  <a:srgbClr val="001F5F"/>
                </a:solidFill>
                <a:latin typeface="Times New Roman"/>
                <a:cs typeface="Times New Roman"/>
              </a:rPr>
              <a:t>lie</a:t>
            </a:r>
            <a:r>
              <a:rPr dirty="0" sz="1800" spc="-40">
                <a:solidFill>
                  <a:srgbClr val="001F5F"/>
                </a:solidFill>
                <a:latin typeface="Cambria"/>
                <a:cs typeface="Cambria"/>
              </a:rPr>
              <a:t>č</a:t>
            </a:r>
            <a:r>
              <a:rPr dirty="0" sz="1800" spc="-40">
                <a:solidFill>
                  <a:srgbClr val="001F5F"/>
                </a:solidFill>
                <a:latin typeface="Times New Roman"/>
                <a:cs typeface="Times New Roman"/>
              </a:rPr>
              <a:t>by...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382767" y="2471927"/>
            <a:ext cx="523240" cy="577850"/>
          </a:xfrm>
          <a:custGeom>
            <a:avLst/>
            <a:gdLst/>
            <a:ahLst/>
            <a:cxnLst/>
            <a:rect l="l" t="t" r="r" b="b"/>
            <a:pathLst>
              <a:path w="523239" h="577850">
                <a:moveTo>
                  <a:pt x="522732" y="316230"/>
                </a:moveTo>
                <a:lnTo>
                  <a:pt x="0" y="316230"/>
                </a:lnTo>
                <a:lnTo>
                  <a:pt x="261366" y="577596"/>
                </a:lnTo>
                <a:lnTo>
                  <a:pt x="522732" y="316230"/>
                </a:lnTo>
                <a:close/>
              </a:path>
              <a:path w="523239" h="577850">
                <a:moveTo>
                  <a:pt x="392049" y="0"/>
                </a:moveTo>
                <a:lnTo>
                  <a:pt x="130683" y="0"/>
                </a:lnTo>
                <a:lnTo>
                  <a:pt x="130683" y="316230"/>
                </a:lnTo>
                <a:lnTo>
                  <a:pt x="392049" y="316230"/>
                </a:lnTo>
                <a:lnTo>
                  <a:pt x="392049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3255" y="188974"/>
            <a:ext cx="2016760" cy="6551930"/>
          </a:xfrm>
          <a:custGeom>
            <a:avLst/>
            <a:gdLst/>
            <a:ahLst/>
            <a:cxnLst/>
            <a:rect l="l" t="t" r="r" b="b"/>
            <a:pathLst>
              <a:path w="2016760" h="6551930">
                <a:moveTo>
                  <a:pt x="0" y="6551676"/>
                </a:moveTo>
                <a:lnTo>
                  <a:pt x="2016252" y="6551676"/>
                </a:lnTo>
                <a:lnTo>
                  <a:pt x="2016252" y="0"/>
                </a:lnTo>
                <a:lnTo>
                  <a:pt x="0" y="0"/>
                </a:lnTo>
                <a:lnTo>
                  <a:pt x="0" y="6551676"/>
                </a:lnTo>
                <a:close/>
              </a:path>
            </a:pathLst>
          </a:custGeom>
          <a:ln w="76200">
            <a:solidFill>
              <a:srgbClr val="8EB4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19404" y="2492882"/>
            <a:ext cx="448309" cy="288290"/>
          </a:xfrm>
          <a:custGeom>
            <a:avLst/>
            <a:gdLst/>
            <a:ahLst/>
            <a:cxnLst/>
            <a:rect l="l" t="t" r="r" b="b"/>
            <a:pathLst>
              <a:path w="448309" h="288289">
                <a:moveTo>
                  <a:pt x="0" y="288036"/>
                </a:moveTo>
                <a:lnTo>
                  <a:pt x="448043" y="288036"/>
                </a:lnTo>
                <a:lnTo>
                  <a:pt x="44804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67447" y="2492882"/>
            <a:ext cx="448309" cy="288290"/>
          </a:xfrm>
          <a:custGeom>
            <a:avLst/>
            <a:gdLst/>
            <a:ahLst/>
            <a:cxnLst/>
            <a:rect l="l" t="t" r="r" b="b"/>
            <a:pathLst>
              <a:path w="448309" h="288289">
                <a:moveTo>
                  <a:pt x="0" y="288036"/>
                </a:moveTo>
                <a:lnTo>
                  <a:pt x="448043" y="288036"/>
                </a:lnTo>
                <a:lnTo>
                  <a:pt x="44804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15439" y="2492882"/>
            <a:ext cx="448309" cy="288290"/>
          </a:xfrm>
          <a:custGeom>
            <a:avLst/>
            <a:gdLst/>
            <a:ahLst/>
            <a:cxnLst/>
            <a:rect l="l" t="t" r="r" b="b"/>
            <a:pathLst>
              <a:path w="448310" h="288289">
                <a:moveTo>
                  <a:pt x="0" y="288036"/>
                </a:moveTo>
                <a:lnTo>
                  <a:pt x="448043" y="288036"/>
                </a:lnTo>
                <a:lnTo>
                  <a:pt x="44804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67447" y="2486532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89">
                <a:moveTo>
                  <a:pt x="0" y="0"/>
                </a:moveTo>
                <a:lnTo>
                  <a:pt x="0" y="31343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15439" y="2486532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89">
                <a:moveTo>
                  <a:pt x="0" y="0"/>
                </a:moveTo>
                <a:lnTo>
                  <a:pt x="0" y="31343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19404" y="2486532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89">
                <a:moveTo>
                  <a:pt x="0" y="0"/>
                </a:moveTo>
                <a:lnTo>
                  <a:pt x="0" y="31343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063495" y="2486532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89">
                <a:moveTo>
                  <a:pt x="0" y="0"/>
                </a:moveTo>
                <a:lnTo>
                  <a:pt x="0" y="31343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13054" y="2492882"/>
            <a:ext cx="1356995" cy="0"/>
          </a:xfrm>
          <a:custGeom>
            <a:avLst/>
            <a:gdLst/>
            <a:ahLst/>
            <a:cxnLst/>
            <a:rect l="l" t="t" r="r" b="b"/>
            <a:pathLst>
              <a:path w="1356995" h="0">
                <a:moveTo>
                  <a:pt x="0" y="0"/>
                </a:moveTo>
                <a:lnTo>
                  <a:pt x="135679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13054" y="2780919"/>
            <a:ext cx="1356995" cy="0"/>
          </a:xfrm>
          <a:custGeom>
            <a:avLst/>
            <a:gdLst/>
            <a:ahLst/>
            <a:cxnLst/>
            <a:rect l="l" t="t" r="r" b="b"/>
            <a:pathLst>
              <a:path w="1356995" h="0">
                <a:moveTo>
                  <a:pt x="0" y="0"/>
                </a:moveTo>
                <a:lnTo>
                  <a:pt x="1356791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828852" y="2523489"/>
            <a:ext cx="224154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5" b="1">
                <a:solidFill>
                  <a:srgbClr val="FFFFFF"/>
                </a:solidFill>
                <a:latin typeface="Arial"/>
                <a:cs typeface="Arial"/>
              </a:rPr>
              <a:t>21</a:t>
            </a:r>
            <a:r>
              <a:rPr dirty="0" sz="800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z="800" b="1">
                <a:solidFill>
                  <a:srgbClr val="FFFFFF"/>
                </a:solidFill>
                <a:latin typeface="Arial"/>
                <a:cs typeface="Arial"/>
              </a:rPr>
              <a:t>7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76858" y="2523489"/>
            <a:ext cx="224154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5" b="1">
                <a:solidFill>
                  <a:srgbClr val="FFFFFF"/>
                </a:solidFill>
                <a:latin typeface="Arial"/>
                <a:cs typeface="Arial"/>
              </a:rPr>
              <a:t>22</a:t>
            </a:r>
            <a:r>
              <a:rPr dirty="0" sz="800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z="800" b="1">
                <a:solidFill>
                  <a:srgbClr val="FFFFFF"/>
                </a:solidFill>
                <a:latin typeface="Arial"/>
                <a:cs typeface="Arial"/>
              </a:rPr>
              <a:t>7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24914" y="2523489"/>
            <a:ext cx="224154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5" b="1">
                <a:solidFill>
                  <a:srgbClr val="FFFFFF"/>
                </a:solidFill>
                <a:latin typeface="Arial"/>
                <a:cs typeface="Arial"/>
              </a:rPr>
              <a:t>23</a:t>
            </a:r>
            <a:r>
              <a:rPr dirty="0" sz="800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z="800" b="1">
                <a:solidFill>
                  <a:srgbClr val="FFFFFF"/>
                </a:solidFill>
                <a:latin typeface="Arial"/>
                <a:cs typeface="Arial"/>
              </a:rPr>
              <a:t>7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328" y="2543047"/>
            <a:ext cx="5530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6675" indent="-54610">
              <a:lnSpc>
                <a:spcPct val="100000"/>
              </a:lnSpc>
              <a:spcBef>
                <a:spcPts val="100"/>
              </a:spcBef>
              <a:buClr>
                <a:srgbClr val="77923B"/>
              </a:buClr>
              <a:buSzPct val="91666"/>
              <a:buFont typeface="Arial"/>
              <a:buChar char="•"/>
              <a:tabLst>
                <a:tab pos="67310" algn="l"/>
              </a:tabLst>
            </a:pPr>
            <a:r>
              <a:rPr dirty="0" sz="1200" spc="-5" b="1">
                <a:latin typeface="Arial"/>
                <a:cs typeface="Arial"/>
              </a:rPr>
              <a:t>Dátum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483" y="2112390"/>
            <a:ext cx="84264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6675" indent="-54610">
              <a:lnSpc>
                <a:spcPct val="100000"/>
              </a:lnSpc>
              <a:spcBef>
                <a:spcPts val="100"/>
              </a:spcBef>
              <a:buClr>
                <a:srgbClr val="77923B"/>
              </a:buClr>
              <a:buSzPct val="91666"/>
              <a:buFont typeface="Arial"/>
              <a:buChar char="•"/>
              <a:tabLst>
                <a:tab pos="67310" algn="l"/>
              </a:tabLst>
            </a:pPr>
            <a:r>
              <a:rPr dirty="0" sz="1200" spc="-5" b="1">
                <a:latin typeface="Arial"/>
                <a:cs typeface="Arial"/>
              </a:rPr>
              <a:t>Deň</a:t>
            </a:r>
            <a:r>
              <a:rPr dirty="0" sz="1200" spc="-7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liečby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831592" y="297179"/>
            <a:ext cx="48260" cy="6517005"/>
          </a:xfrm>
          <a:custGeom>
            <a:avLst/>
            <a:gdLst/>
            <a:ahLst/>
            <a:cxnLst/>
            <a:rect l="l" t="t" r="r" b="b"/>
            <a:pathLst>
              <a:path w="48260" h="6517005">
                <a:moveTo>
                  <a:pt x="0" y="6516725"/>
                </a:moveTo>
                <a:lnTo>
                  <a:pt x="48006" y="0"/>
                </a:lnTo>
              </a:path>
            </a:pathLst>
          </a:custGeom>
          <a:ln w="9143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503676" y="260604"/>
            <a:ext cx="0" cy="4148454"/>
          </a:xfrm>
          <a:custGeom>
            <a:avLst/>
            <a:gdLst/>
            <a:ahLst/>
            <a:cxnLst/>
            <a:rect l="l" t="t" r="r" b="b"/>
            <a:pathLst>
              <a:path w="0" h="4148454">
                <a:moveTo>
                  <a:pt x="0" y="0"/>
                </a:moveTo>
                <a:lnTo>
                  <a:pt x="0" y="4148328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503676" y="4477003"/>
            <a:ext cx="0" cy="2336800"/>
          </a:xfrm>
          <a:custGeom>
            <a:avLst/>
            <a:gdLst/>
            <a:ahLst/>
            <a:cxnLst/>
            <a:rect l="l" t="t" r="r" b="b"/>
            <a:pathLst>
              <a:path w="0" h="2336800">
                <a:moveTo>
                  <a:pt x="0" y="0"/>
                </a:moveTo>
                <a:lnTo>
                  <a:pt x="0" y="2336327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175759" y="406145"/>
            <a:ext cx="0" cy="4003040"/>
          </a:xfrm>
          <a:custGeom>
            <a:avLst/>
            <a:gdLst/>
            <a:ahLst/>
            <a:cxnLst/>
            <a:rect l="l" t="t" r="r" b="b"/>
            <a:pathLst>
              <a:path w="0" h="4003040">
                <a:moveTo>
                  <a:pt x="0" y="0"/>
                </a:moveTo>
                <a:lnTo>
                  <a:pt x="0" y="4002785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75759" y="4477003"/>
            <a:ext cx="0" cy="2336800"/>
          </a:xfrm>
          <a:custGeom>
            <a:avLst/>
            <a:gdLst/>
            <a:ahLst/>
            <a:cxnLst/>
            <a:rect l="l" t="t" r="r" b="b"/>
            <a:pathLst>
              <a:path w="0" h="2336800">
                <a:moveTo>
                  <a:pt x="0" y="0"/>
                </a:moveTo>
                <a:lnTo>
                  <a:pt x="0" y="2336327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847844" y="406145"/>
            <a:ext cx="0" cy="4003040"/>
          </a:xfrm>
          <a:custGeom>
            <a:avLst/>
            <a:gdLst/>
            <a:ahLst/>
            <a:cxnLst/>
            <a:rect l="l" t="t" r="r" b="b"/>
            <a:pathLst>
              <a:path w="0" h="4003040">
                <a:moveTo>
                  <a:pt x="0" y="0"/>
                </a:moveTo>
                <a:lnTo>
                  <a:pt x="0" y="4002785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847844" y="4477003"/>
            <a:ext cx="0" cy="2336800"/>
          </a:xfrm>
          <a:custGeom>
            <a:avLst/>
            <a:gdLst/>
            <a:ahLst/>
            <a:cxnLst/>
            <a:rect l="l" t="t" r="r" b="b"/>
            <a:pathLst>
              <a:path w="0" h="2336800">
                <a:moveTo>
                  <a:pt x="0" y="0"/>
                </a:moveTo>
                <a:lnTo>
                  <a:pt x="0" y="2336327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519928" y="406145"/>
            <a:ext cx="0" cy="4003040"/>
          </a:xfrm>
          <a:custGeom>
            <a:avLst/>
            <a:gdLst/>
            <a:ahLst/>
            <a:cxnLst/>
            <a:rect l="l" t="t" r="r" b="b"/>
            <a:pathLst>
              <a:path w="0" h="4003040">
                <a:moveTo>
                  <a:pt x="0" y="0"/>
                </a:moveTo>
                <a:lnTo>
                  <a:pt x="0" y="4002785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519928" y="4477003"/>
            <a:ext cx="0" cy="2336800"/>
          </a:xfrm>
          <a:custGeom>
            <a:avLst/>
            <a:gdLst/>
            <a:ahLst/>
            <a:cxnLst/>
            <a:rect l="l" t="t" r="r" b="b"/>
            <a:pathLst>
              <a:path w="0" h="2336800">
                <a:moveTo>
                  <a:pt x="0" y="0"/>
                </a:moveTo>
                <a:lnTo>
                  <a:pt x="0" y="2336327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192011" y="406145"/>
            <a:ext cx="0" cy="4003040"/>
          </a:xfrm>
          <a:custGeom>
            <a:avLst/>
            <a:gdLst/>
            <a:ahLst/>
            <a:cxnLst/>
            <a:rect l="l" t="t" r="r" b="b"/>
            <a:pathLst>
              <a:path w="0" h="4003040">
                <a:moveTo>
                  <a:pt x="0" y="0"/>
                </a:moveTo>
                <a:lnTo>
                  <a:pt x="0" y="4002785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192011" y="4477003"/>
            <a:ext cx="0" cy="2336800"/>
          </a:xfrm>
          <a:custGeom>
            <a:avLst/>
            <a:gdLst/>
            <a:ahLst/>
            <a:cxnLst/>
            <a:rect l="l" t="t" r="r" b="b"/>
            <a:pathLst>
              <a:path w="0" h="2336800">
                <a:moveTo>
                  <a:pt x="0" y="0"/>
                </a:moveTo>
                <a:lnTo>
                  <a:pt x="0" y="2336327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864095" y="406145"/>
            <a:ext cx="0" cy="4003040"/>
          </a:xfrm>
          <a:custGeom>
            <a:avLst/>
            <a:gdLst/>
            <a:ahLst/>
            <a:cxnLst/>
            <a:rect l="l" t="t" r="r" b="b"/>
            <a:pathLst>
              <a:path w="0" h="4003040">
                <a:moveTo>
                  <a:pt x="0" y="0"/>
                </a:moveTo>
                <a:lnTo>
                  <a:pt x="0" y="4002785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864095" y="4477003"/>
            <a:ext cx="0" cy="2336800"/>
          </a:xfrm>
          <a:custGeom>
            <a:avLst/>
            <a:gdLst/>
            <a:ahLst/>
            <a:cxnLst/>
            <a:rect l="l" t="t" r="r" b="b"/>
            <a:pathLst>
              <a:path w="0" h="2336800">
                <a:moveTo>
                  <a:pt x="0" y="0"/>
                </a:moveTo>
                <a:lnTo>
                  <a:pt x="0" y="2336327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7536180" y="406145"/>
            <a:ext cx="0" cy="4003040"/>
          </a:xfrm>
          <a:custGeom>
            <a:avLst/>
            <a:gdLst/>
            <a:ahLst/>
            <a:cxnLst/>
            <a:rect l="l" t="t" r="r" b="b"/>
            <a:pathLst>
              <a:path w="0" h="4003040">
                <a:moveTo>
                  <a:pt x="0" y="0"/>
                </a:moveTo>
                <a:lnTo>
                  <a:pt x="0" y="4002785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7536180" y="4477003"/>
            <a:ext cx="0" cy="561340"/>
          </a:xfrm>
          <a:custGeom>
            <a:avLst/>
            <a:gdLst/>
            <a:ahLst/>
            <a:cxnLst/>
            <a:rect l="l" t="t" r="r" b="b"/>
            <a:pathLst>
              <a:path w="0" h="561339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8208264" y="406145"/>
            <a:ext cx="0" cy="4003040"/>
          </a:xfrm>
          <a:custGeom>
            <a:avLst/>
            <a:gdLst/>
            <a:ahLst/>
            <a:cxnLst/>
            <a:rect l="l" t="t" r="r" b="b"/>
            <a:pathLst>
              <a:path w="0" h="4003040">
                <a:moveTo>
                  <a:pt x="0" y="0"/>
                </a:moveTo>
                <a:lnTo>
                  <a:pt x="0" y="4002785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8208264" y="4477003"/>
            <a:ext cx="0" cy="561340"/>
          </a:xfrm>
          <a:custGeom>
            <a:avLst/>
            <a:gdLst/>
            <a:ahLst/>
            <a:cxnLst/>
            <a:rect l="l" t="t" r="r" b="b"/>
            <a:pathLst>
              <a:path w="0" h="561339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8880347" y="406145"/>
            <a:ext cx="0" cy="4003040"/>
          </a:xfrm>
          <a:custGeom>
            <a:avLst/>
            <a:gdLst/>
            <a:ahLst/>
            <a:cxnLst/>
            <a:rect l="l" t="t" r="r" b="b"/>
            <a:pathLst>
              <a:path w="0" h="4003040">
                <a:moveTo>
                  <a:pt x="0" y="0"/>
                </a:moveTo>
                <a:lnTo>
                  <a:pt x="0" y="4002785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8880347" y="4477003"/>
            <a:ext cx="0" cy="561340"/>
          </a:xfrm>
          <a:custGeom>
            <a:avLst/>
            <a:gdLst/>
            <a:ahLst/>
            <a:cxnLst/>
            <a:rect l="l" t="t" r="r" b="b"/>
            <a:pathLst>
              <a:path w="0" h="561339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9552431" y="406145"/>
            <a:ext cx="0" cy="4003040"/>
          </a:xfrm>
          <a:custGeom>
            <a:avLst/>
            <a:gdLst/>
            <a:ahLst/>
            <a:cxnLst/>
            <a:rect l="l" t="t" r="r" b="b"/>
            <a:pathLst>
              <a:path w="0" h="4003040">
                <a:moveTo>
                  <a:pt x="0" y="0"/>
                </a:moveTo>
                <a:lnTo>
                  <a:pt x="0" y="4002785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9552431" y="4477003"/>
            <a:ext cx="0" cy="561340"/>
          </a:xfrm>
          <a:custGeom>
            <a:avLst/>
            <a:gdLst/>
            <a:ahLst/>
            <a:cxnLst/>
            <a:rect l="l" t="t" r="r" b="b"/>
            <a:pathLst>
              <a:path w="0" h="561339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0224516" y="406145"/>
            <a:ext cx="0" cy="4003040"/>
          </a:xfrm>
          <a:custGeom>
            <a:avLst/>
            <a:gdLst/>
            <a:ahLst/>
            <a:cxnLst/>
            <a:rect l="l" t="t" r="r" b="b"/>
            <a:pathLst>
              <a:path w="0" h="4003040">
                <a:moveTo>
                  <a:pt x="0" y="0"/>
                </a:moveTo>
                <a:lnTo>
                  <a:pt x="0" y="4002785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0224516" y="4477003"/>
            <a:ext cx="0" cy="561340"/>
          </a:xfrm>
          <a:custGeom>
            <a:avLst/>
            <a:gdLst/>
            <a:ahLst/>
            <a:cxnLst/>
            <a:rect l="l" t="t" r="r" b="b"/>
            <a:pathLst>
              <a:path w="0" h="561339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0896600" y="406145"/>
            <a:ext cx="0" cy="4003040"/>
          </a:xfrm>
          <a:custGeom>
            <a:avLst/>
            <a:gdLst/>
            <a:ahLst/>
            <a:cxnLst/>
            <a:rect l="l" t="t" r="r" b="b"/>
            <a:pathLst>
              <a:path w="0" h="4003040">
                <a:moveTo>
                  <a:pt x="0" y="0"/>
                </a:moveTo>
                <a:lnTo>
                  <a:pt x="0" y="4002785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0896600" y="4477003"/>
            <a:ext cx="0" cy="561340"/>
          </a:xfrm>
          <a:custGeom>
            <a:avLst/>
            <a:gdLst/>
            <a:ahLst/>
            <a:cxnLst/>
            <a:rect l="l" t="t" r="r" b="b"/>
            <a:pathLst>
              <a:path w="0" h="561339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1568683" y="406145"/>
            <a:ext cx="0" cy="1655445"/>
          </a:xfrm>
          <a:custGeom>
            <a:avLst/>
            <a:gdLst/>
            <a:ahLst/>
            <a:cxnLst/>
            <a:rect l="l" t="t" r="r" b="b"/>
            <a:pathLst>
              <a:path w="0" h="1655445">
                <a:moveTo>
                  <a:pt x="0" y="0"/>
                </a:moveTo>
                <a:lnTo>
                  <a:pt x="0" y="1655064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1568683" y="2349245"/>
            <a:ext cx="0" cy="2059939"/>
          </a:xfrm>
          <a:custGeom>
            <a:avLst/>
            <a:gdLst/>
            <a:ahLst/>
            <a:cxnLst/>
            <a:rect l="l" t="t" r="r" b="b"/>
            <a:pathLst>
              <a:path w="0" h="2059939">
                <a:moveTo>
                  <a:pt x="0" y="0"/>
                </a:moveTo>
                <a:lnTo>
                  <a:pt x="0" y="2059685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1568683" y="4477003"/>
            <a:ext cx="0" cy="561340"/>
          </a:xfrm>
          <a:custGeom>
            <a:avLst/>
            <a:gdLst/>
            <a:ahLst/>
            <a:cxnLst/>
            <a:rect l="l" t="t" r="r" b="b"/>
            <a:pathLst>
              <a:path w="0" h="561339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160270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160270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832354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832354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504438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4" y="288036"/>
                </a:lnTo>
                <a:lnTo>
                  <a:pt x="672084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504438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4" y="288036"/>
                </a:lnTo>
                <a:lnTo>
                  <a:pt x="672084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176521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4" y="288036"/>
                </a:lnTo>
                <a:lnTo>
                  <a:pt x="672084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176521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4" y="288036"/>
                </a:lnTo>
                <a:lnTo>
                  <a:pt x="672084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4848605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4" y="288036"/>
                </a:lnTo>
                <a:lnTo>
                  <a:pt x="672084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4848605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4" y="288036"/>
                </a:lnTo>
                <a:lnTo>
                  <a:pt x="672084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5520690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4" y="288036"/>
                </a:lnTo>
                <a:lnTo>
                  <a:pt x="672084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5520690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4" y="288036"/>
                </a:lnTo>
                <a:lnTo>
                  <a:pt x="672084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6192773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6192773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6864857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6864857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7536942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7536942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8209026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8209026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8881109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8881109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9553193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9553193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0225278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10225278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10897361" y="2061210"/>
            <a:ext cx="623570" cy="288290"/>
          </a:xfrm>
          <a:custGeom>
            <a:avLst/>
            <a:gdLst/>
            <a:ahLst/>
            <a:cxnLst/>
            <a:rect l="l" t="t" r="r" b="b"/>
            <a:pathLst>
              <a:path w="623570" h="288289">
                <a:moveTo>
                  <a:pt x="0" y="288036"/>
                </a:moveTo>
                <a:lnTo>
                  <a:pt x="623316" y="288036"/>
                </a:lnTo>
                <a:lnTo>
                  <a:pt x="623316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0897361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11569445" y="2061210"/>
            <a:ext cx="623570" cy="288290"/>
          </a:xfrm>
          <a:custGeom>
            <a:avLst/>
            <a:gdLst/>
            <a:ahLst/>
            <a:cxnLst/>
            <a:rect l="l" t="t" r="r" b="b"/>
            <a:pathLst>
              <a:path w="623570" h="288289">
                <a:moveTo>
                  <a:pt x="0" y="288036"/>
                </a:moveTo>
                <a:lnTo>
                  <a:pt x="623316" y="288036"/>
                </a:lnTo>
                <a:lnTo>
                  <a:pt x="623316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385D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2160270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2160270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2832354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832354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3504438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4" y="288036"/>
                </a:lnTo>
                <a:lnTo>
                  <a:pt x="672084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3504438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4" y="288036"/>
                </a:lnTo>
                <a:lnTo>
                  <a:pt x="672084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4176521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4" y="288036"/>
                </a:lnTo>
                <a:lnTo>
                  <a:pt x="672084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4176521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4" y="288036"/>
                </a:lnTo>
                <a:lnTo>
                  <a:pt x="672084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4848605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4" y="288036"/>
                </a:lnTo>
                <a:lnTo>
                  <a:pt x="672084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4848605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4" y="288036"/>
                </a:lnTo>
                <a:lnTo>
                  <a:pt x="672084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5520690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4" y="288036"/>
                </a:lnTo>
                <a:lnTo>
                  <a:pt x="672084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5520690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4" y="288036"/>
                </a:lnTo>
                <a:lnTo>
                  <a:pt x="672084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6192773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6192773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6864857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6864857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7536942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7536942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8209026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8209026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8881109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8881109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9553193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9553193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10225278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10225278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10897361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10897361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11569445" y="2494026"/>
            <a:ext cx="623570" cy="288290"/>
          </a:xfrm>
          <a:custGeom>
            <a:avLst/>
            <a:gdLst/>
            <a:ahLst/>
            <a:cxnLst/>
            <a:rect l="l" t="t" r="r" b="b"/>
            <a:pathLst>
              <a:path w="623570" h="288289">
                <a:moveTo>
                  <a:pt x="0" y="288036"/>
                </a:moveTo>
                <a:lnTo>
                  <a:pt x="623316" y="288036"/>
                </a:lnTo>
                <a:lnTo>
                  <a:pt x="623316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11569445" y="2494026"/>
            <a:ext cx="623570" cy="288290"/>
          </a:xfrm>
          <a:custGeom>
            <a:avLst/>
            <a:gdLst/>
            <a:ahLst/>
            <a:cxnLst/>
            <a:rect l="l" t="t" r="r" b="b"/>
            <a:pathLst>
              <a:path w="623570" h="288289">
                <a:moveTo>
                  <a:pt x="0" y="288036"/>
                </a:moveTo>
                <a:lnTo>
                  <a:pt x="623316" y="288036"/>
                </a:lnTo>
                <a:lnTo>
                  <a:pt x="623316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11520678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11520678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06" name="object 106"/>
          <p:cNvGraphicFramePr>
            <a:graphicFrameLocks noGrp="1"/>
          </p:cNvGraphicFramePr>
          <p:nvPr/>
        </p:nvGraphicFramePr>
        <p:xfrm>
          <a:off x="2328036" y="2061210"/>
          <a:ext cx="9710420" cy="721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4190"/>
                <a:gridCol w="671195"/>
                <a:gridCol w="671830"/>
                <a:gridCol w="671830"/>
                <a:gridCol w="671830"/>
                <a:gridCol w="671830"/>
                <a:gridCol w="671829"/>
                <a:gridCol w="671829"/>
                <a:gridCol w="671829"/>
                <a:gridCol w="671830"/>
                <a:gridCol w="671829"/>
                <a:gridCol w="671829"/>
                <a:gridCol w="671829"/>
                <a:gridCol w="671829"/>
                <a:gridCol w="469265"/>
              </a:tblGrid>
              <a:tr h="288036">
                <a:tc>
                  <a:txBody>
                    <a:bodyPr/>
                    <a:lstStyle/>
                    <a:p>
                      <a:pPr algn="ctr" marR="1593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19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 spc="-14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66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solidFill>
                      <a:srgbClr val="4F81BC"/>
                    </a:solidFill>
                  </a:tcPr>
                </a:tc>
              </a:tr>
              <a:tr h="1447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88036">
                <a:tc>
                  <a:txBody>
                    <a:bodyPr/>
                    <a:lstStyle/>
                    <a:p>
                      <a:pPr algn="ctr" marR="16002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1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24.7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1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25.7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26.7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114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27.7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114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28.7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114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29.7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114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30.7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114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31.7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114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114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2.8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114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3.8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114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4.8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114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5.8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114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6.8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114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684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7.8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114">
                    <a:solidFill>
                      <a:srgbClr val="4F81BC"/>
                    </a:solidFill>
                  </a:tcPr>
                </a:tc>
              </a:tr>
            </a:tbl>
          </a:graphicData>
        </a:graphic>
      </p:graphicFrame>
      <p:sp>
        <p:nvSpPr>
          <p:cNvPr id="107" name="object 107"/>
          <p:cNvSpPr/>
          <p:nvPr/>
        </p:nvSpPr>
        <p:spPr>
          <a:xfrm>
            <a:off x="3504438" y="189737"/>
            <a:ext cx="8064500" cy="216535"/>
          </a:xfrm>
          <a:custGeom>
            <a:avLst/>
            <a:gdLst/>
            <a:ahLst/>
            <a:cxnLst/>
            <a:rect l="l" t="t" r="r" b="b"/>
            <a:pathLst>
              <a:path w="8064500" h="216535">
                <a:moveTo>
                  <a:pt x="0" y="216407"/>
                </a:moveTo>
                <a:lnTo>
                  <a:pt x="8064246" y="216407"/>
                </a:lnTo>
                <a:lnTo>
                  <a:pt x="8064246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3504438" y="189737"/>
            <a:ext cx="8545195" cy="216535"/>
          </a:xfrm>
          <a:custGeom>
            <a:avLst/>
            <a:gdLst/>
            <a:ahLst/>
            <a:cxnLst/>
            <a:rect l="l" t="t" r="r" b="b"/>
            <a:pathLst>
              <a:path w="8545195" h="216535">
                <a:moveTo>
                  <a:pt x="0" y="216407"/>
                </a:moveTo>
                <a:lnTo>
                  <a:pt x="8545067" y="216407"/>
                </a:lnTo>
                <a:lnTo>
                  <a:pt x="8545067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ln w="25908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2256282" y="189737"/>
            <a:ext cx="1248410" cy="216535"/>
          </a:xfrm>
          <a:custGeom>
            <a:avLst/>
            <a:gdLst/>
            <a:ahLst/>
            <a:cxnLst/>
            <a:rect l="l" t="t" r="r" b="b"/>
            <a:pathLst>
              <a:path w="1248410" h="216535">
                <a:moveTo>
                  <a:pt x="1248156" y="0"/>
                </a:moveTo>
                <a:lnTo>
                  <a:pt x="0" y="216407"/>
                </a:lnTo>
                <a:lnTo>
                  <a:pt x="1248156" y="216407"/>
                </a:lnTo>
                <a:lnTo>
                  <a:pt x="1248156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2256282" y="189737"/>
            <a:ext cx="1248410" cy="216535"/>
          </a:xfrm>
          <a:custGeom>
            <a:avLst/>
            <a:gdLst/>
            <a:ahLst/>
            <a:cxnLst/>
            <a:rect l="l" t="t" r="r" b="b"/>
            <a:pathLst>
              <a:path w="1248410" h="216535">
                <a:moveTo>
                  <a:pt x="1248156" y="216407"/>
                </a:moveTo>
                <a:lnTo>
                  <a:pt x="0" y="216407"/>
                </a:lnTo>
                <a:lnTo>
                  <a:pt x="1248156" y="0"/>
                </a:lnTo>
                <a:lnTo>
                  <a:pt x="1248156" y="216407"/>
                </a:lnTo>
              </a:path>
            </a:pathLst>
          </a:custGeom>
          <a:ln w="25908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7062216" y="1682495"/>
            <a:ext cx="192405" cy="288290"/>
          </a:xfrm>
          <a:custGeom>
            <a:avLst/>
            <a:gdLst/>
            <a:ahLst/>
            <a:cxnLst/>
            <a:rect l="l" t="t" r="r" b="b"/>
            <a:pathLst>
              <a:path w="192404" h="288289">
                <a:moveTo>
                  <a:pt x="192024" y="192024"/>
                </a:moveTo>
                <a:lnTo>
                  <a:pt x="0" y="192024"/>
                </a:lnTo>
                <a:lnTo>
                  <a:pt x="96011" y="288036"/>
                </a:lnTo>
                <a:lnTo>
                  <a:pt x="192024" y="192024"/>
                </a:lnTo>
                <a:close/>
              </a:path>
              <a:path w="192404" h="288289">
                <a:moveTo>
                  <a:pt x="144017" y="0"/>
                </a:moveTo>
                <a:lnTo>
                  <a:pt x="48005" y="0"/>
                </a:lnTo>
                <a:lnTo>
                  <a:pt x="48005" y="192024"/>
                </a:lnTo>
                <a:lnTo>
                  <a:pt x="144017" y="192024"/>
                </a:lnTo>
                <a:lnTo>
                  <a:pt x="14401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7062216" y="1682495"/>
            <a:ext cx="192405" cy="288290"/>
          </a:xfrm>
          <a:custGeom>
            <a:avLst/>
            <a:gdLst/>
            <a:ahLst/>
            <a:cxnLst/>
            <a:rect l="l" t="t" r="r" b="b"/>
            <a:pathLst>
              <a:path w="192404" h="288289">
                <a:moveTo>
                  <a:pt x="0" y="192024"/>
                </a:moveTo>
                <a:lnTo>
                  <a:pt x="48005" y="192024"/>
                </a:lnTo>
                <a:lnTo>
                  <a:pt x="48005" y="0"/>
                </a:lnTo>
                <a:lnTo>
                  <a:pt x="144017" y="0"/>
                </a:lnTo>
                <a:lnTo>
                  <a:pt x="144017" y="192024"/>
                </a:lnTo>
                <a:lnTo>
                  <a:pt x="192024" y="192024"/>
                </a:lnTo>
                <a:lnTo>
                  <a:pt x="96011" y="288036"/>
                </a:lnTo>
                <a:lnTo>
                  <a:pt x="0" y="192024"/>
                </a:lnTo>
                <a:close/>
              </a:path>
            </a:pathLst>
          </a:custGeom>
          <a:ln w="3175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1147572" y="1202436"/>
            <a:ext cx="99060" cy="1478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1663445" y="438150"/>
            <a:ext cx="212090" cy="160020"/>
          </a:xfrm>
          <a:custGeom>
            <a:avLst/>
            <a:gdLst/>
            <a:ahLst/>
            <a:cxnLst/>
            <a:rect l="l" t="t" r="r" b="b"/>
            <a:pathLst>
              <a:path w="212089" h="160020">
                <a:moveTo>
                  <a:pt x="0" y="160020"/>
                </a:moveTo>
                <a:lnTo>
                  <a:pt x="211836" y="160020"/>
                </a:lnTo>
                <a:lnTo>
                  <a:pt x="211836" y="0"/>
                </a:lnTo>
                <a:lnTo>
                  <a:pt x="0" y="0"/>
                </a:lnTo>
                <a:lnTo>
                  <a:pt x="0" y="16002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1663445" y="438150"/>
            <a:ext cx="212090" cy="160020"/>
          </a:xfrm>
          <a:custGeom>
            <a:avLst/>
            <a:gdLst/>
            <a:ahLst/>
            <a:cxnLst/>
            <a:rect l="l" t="t" r="r" b="b"/>
            <a:pathLst>
              <a:path w="212089" h="160020">
                <a:moveTo>
                  <a:pt x="0" y="160020"/>
                </a:moveTo>
                <a:lnTo>
                  <a:pt x="211836" y="160020"/>
                </a:lnTo>
                <a:lnTo>
                  <a:pt x="211836" y="0"/>
                </a:lnTo>
                <a:lnTo>
                  <a:pt x="0" y="0"/>
                </a:lnTo>
                <a:lnTo>
                  <a:pt x="0" y="160020"/>
                </a:lnTo>
                <a:close/>
              </a:path>
            </a:pathLst>
          </a:custGeom>
          <a:ln w="25908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7078218" y="973074"/>
            <a:ext cx="192405" cy="143510"/>
          </a:xfrm>
          <a:custGeom>
            <a:avLst/>
            <a:gdLst/>
            <a:ahLst/>
            <a:cxnLst/>
            <a:rect l="l" t="t" r="r" b="b"/>
            <a:pathLst>
              <a:path w="192404" h="143509">
                <a:moveTo>
                  <a:pt x="0" y="143255"/>
                </a:moveTo>
                <a:lnTo>
                  <a:pt x="192024" y="143255"/>
                </a:lnTo>
                <a:lnTo>
                  <a:pt x="192024" y="0"/>
                </a:lnTo>
                <a:lnTo>
                  <a:pt x="0" y="0"/>
                </a:lnTo>
                <a:lnTo>
                  <a:pt x="0" y="14325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7078218" y="973074"/>
            <a:ext cx="192405" cy="143510"/>
          </a:xfrm>
          <a:custGeom>
            <a:avLst/>
            <a:gdLst/>
            <a:ahLst/>
            <a:cxnLst/>
            <a:rect l="l" t="t" r="r" b="b"/>
            <a:pathLst>
              <a:path w="192404" h="143509">
                <a:moveTo>
                  <a:pt x="0" y="143255"/>
                </a:moveTo>
                <a:lnTo>
                  <a:pt x="192024" y="143255"/>
                </a:lnTo>
                <a:lnTo>
                  <a:pt x="192024" y="0"/>
                </a:lnTo>
                <a:lnTo>
                  <a:pt x="0" y="0"/>
                </a:lnTo>
                <a:lnTo>
                  <a:pt x="0" y="143255"/>
                </a:lnTo>
                <a:close/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851153" y="646937"/>
            <a:ext cx="192405" cy="152400"/>
          </a:xfrm>
          <a:custGeom>
            <a:avLst/>
            <a:gdLst/>
            <a:ahLst/>
            <a:cxnLst/>
            <a:rect l="l" t="t" r="r" b="b"/>
            <a:pathLst>
              <a:path w="192405" h="152400">
                <a:moveTo>
                  <a:pt x="0" y="152400"/>
                </a:moveTo>
                <a:lnTo>
                  <a:pt x="192024" y="152400"/>
                </a:lnTo>
                <a:lnTo>
                  <a:pt x="192024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851153" y="646937"/>
            <a:ext cx="192405" cy="152400"/>
          </a:xfrm>
          <a:custGeom>
            <a:avLst/>
            <a:gdLst/>
            <a:ahLst/>
            <a:cxnLst/>
            <a:rect l="l" t="t" r="r" b="b"/>
            <a:pathLst>
              <a:path w="192405" h="152400">
                <a:moveTo>
                  <a:pt x="0" y="152400"/>
                </a:moveTo>
                <a:lnTo>
                  <a:pt x="192024" y="152400"/>
                </a:lnTo>
                <a:lnTo>
                  <a:pt x="192024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ln w="25908">
            <a:solidFill>
              <a:srgbClr val="92D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1379982" y="1006602"/>
            <a:ext cx="210820" cy="161925"/>
          </a:xfrm>
          <a:custGeom>
            <a:avLst/>
            <a:gdLst/>
            <a:ahLst/>
            <a:cxnLst/>
            <a:rect l="l" t="t" r="r" b="b"/>
            <a:pathLst>
              <a:path w="210819" h="161925">
                <a:moveTo>
                  <a:pt x="0" y="161544"/>
                </a:moveTo>
                <a:lnTo>
                  <a:pt x="210312" y="161544"/>
                </a:lnTo>
                <a:lnTo>
                  <a:pt x="210312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1379982" y="1006602"/>
            <a:ext cx="210820" cy="161925"/>
          </a:xfrm>
          <a:custGeom>
            <a:avLst/>
            <a:gdLst/>
            <a:ahLst/>
            <a:cxnLst/>
            <a:rect l="l" t="t" r="r" b="b"/>
            <a:pathLst>
              <a:path w="210819" h="161925">
                <a:moveTo>
                  <a:pt x="0" y="161544"/>
                </a:moveTo>
                <a:lnTo>
                  <a:pt x="210312" y="161544"/>
                </a:lnTo>
                <a:lnTo>
                  <a:pt x="210312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ln w="25908">
            <a:solidFill>
              <a:srgbClr val="00A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7056881" y="646937"/>
            <a:ext cx="198120" cy="119380"/>
          </a:xfrm>
          <a:custGeom>
            <a:avLst/>
            <a:gdLst/>
            <a:ahLst/>
            <a:cxnLst/>
            <a:rect l="l" t="t" r="r" b="b"/>
            <a:pathLst>
              <a:path w="198120" h="119379">
                <a:moveTo>
                  <a:pt x="0" y="118872"/>
                </a:moveTo>
                <a:lnTo>
                  <a:pt x="198120" y="118872"/>
                </a:lnTo>
                <a:lnTo>
                  <a:pt x="198120" y="0"/>
                </a:lnTo>
                <a:lnTo>
                  <a:pt x="0" y="0"/>
                </a:lnTo>
                <a:lnTo>
                  <a:pt x="0" y="118872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7056881" y="646937"/>
            <a:ext cx="198120" cy="119380"/>
          </a:xfrm>
          <a:custGeom>
            <a:avLst/>
            <a:gdLst/>
            <a:ahLst/>
            <a:cxnLst/>
            <a:rect l="l" t="t" r="r" b="b"/>
            <a:pathLst>
              <a:path w="198120" h="119379">
                <a:moveTo>
                  <a:pt x="0" y="118872"/>
                </a:moveTo>
                <a:lnTo>
                  <a:pt x="198120" y="118872"/>
                </a:lnTo>
                <a:lnTo>
                  <a:pt x="198120" y="0"/>
                </a:lnTo>
                <a:lnTo>
                  <a:pt x="0" y="0"/>
                </a:lnTo>
                <a:lnTo>
                  <a:pt x="0" y="118872"/>
                </a:lnTo>
                <a:close/>
              </a:path>
            </a:pathLst>
          </a:custGeom>
          <a:ln w="25908">
            <a:solidFill>
              <a:srgbClr val="92D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854202" y="846582"/>
            <a:ext cx="192405" cy="147955"/>
          </a:xfrm>
          <a:custGeom>
            <a:avLst/>
            <a:gdLst/>
            <a:ahLst/>
            <a:cxnLst/>
            <a:rect l="l" t="t" r="r" b="b"/>
            <a:pathLst>
              <a:path w="192405" h="147955">
                <a:moveTo>
                  <a:pt x="0" y="147827"/>
                </a:moveTo>
                <a:lnTo>
                  <a:pt x="192024" y="147827"/>
                </a:lnTo>
                <a:lnTo>
                  <a:pt x="192024" y="0"/>
                </a:lnTo>
                <a:lnTo>
                  <a:pt x="0" y="0"/>
                </a:lnTo>
                <a:lnTo>
                  <a:pt x="0" y="14782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854202" y="846582"/>
            <a:ext cx="192405" cy="147955"/>
          </a:xfrm>
          <a:custGeom>
            <a:avLst/>
            <a:gdLst/>
            <a:ahLst/>
            <a:cxnLst/>
            <a:rect l="l" t="t" r="r" b="b"/>
            <a:pathLst>
              <a:path w="192405" h="147955">
                <a:moveTo>
                  <a:pt x="0" y="147827"/>
                </a:moveTo>
                <a:lnTo>
                  <a:pt x="192024" y="147827"/>
                </a:lnTo>
                <a:lnTo>
                  <a:pt x="192024" y="0"/>
                </a:lnTo>
                <a:lnTo>
                  <a:pt x="0" y="0"/>
                </a:lnTo>
                <a:lnTo>
                  <a:pt x="0" y="147827"/>
                </a:lnTo>
                <a:close/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2162555" y="4614636"/>
            <a:ext cx="4372356" cy="1190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2205989" y="4653534"/>
            <a:ext cx="4272915" cy="0"/>
          </a:xfrm>
          <a:custGeom>
            <a:avLst/>
            <a:gdLst/>
            <a:ahLst/>
            <a:cxnLst/>
            <a:rect l="l" t="t" r="r" b="b"/>
            <a:pathLst>
              <a:path w="4272915" h="0">
                <a:moveTo>
                  <a:pt x="0" y="0"/>
                </a:moveTo>
                <a:lnTo>
                  <a:pt x="4272534" y="0"/>
                </a:lnTo>
              </a:path>
            </a:pathLst>
          </a:custGeom>
          <a:ln w="38100">
            <a:solidFill>
              <a:srgbClr val="4AACC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6912864" y="117347"/>
            <a:ext cx="4655820" cy="170815"/>
          </a:xfrm>
          <a:custGeom>
            <a:avLst/>
            <a:gdLst/>
            <a:ahLst/>
            <a:cxnLst/>
            <a:rect l="l" t="t" r="r" b="b"/>
            <a:pathLst>
              <a:path w="4655820" h="170815">
                <a:moveTo>
                  <a:pt x="0" y="170688"/>
                </a:moveTo>
                <a:lnTo>
                  <a:pt x="4655820" y="170688"/>
                </a:lnTo>
                <a:lnTo>
                  <a:pt x="4655820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11568683" y="143255"/>
            <a:ext cx="622300" cy="288290"/>
          </a:xfrm>
          <a:custGeom>
            <a:avLst/>
            <a:gdLst/>
            <a:ahLst/>
            <a:cxnLst/>
            <a:rect l="l" t="t" r="r" b="b"/>
            <a:pathLst>
              <a:path w="622300" h="288290">
                <a:moveTo>
                  <a:pt x="0" y="288036"/>
                </a:moveTo>
                <a:lnTo>
                  <a:pt x="621792" y="288036"/>
                </a:lnTo>
                <a:lnTo>
                  <a:pt x="621792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FCF81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832103" y="434340"/>
            <a:ext cx="210820" cy="166370"/>
          </a:xfrm>
          <a:custGeom>
            <a:avLst/>
            <a:gdLst/>
            <a:ahLst/>
            <a:cxnLst/>
            <a:rect l="l" t="t" r="r" b="b"/>
            <a:pathLst>
              <a:path w="210819" h="166370">
                <a:moveTo>
                  <a:pt x="0" y="166115"/>
                </a:moveTo>
                <a:lnTo>
                  <a:pt x="210312" y="166115"/>
                </a:lnTo>
                <a:lnTo>
                  <a:pt x="210312" y="0"/>
                </a:lnTo>
                <a:lnTo>
                  <a:pt x="0" y="0"/>
                </a:lnTo>
                <a:lnTo>
                  <a:pt x="0" y="166115"/>
                </a:lnTo>
                <a:close/>
              </a:path>
            </a:pathLst>
          </a:custGeom>
          <a:solidFill>
            <a:srgbClr val="FCF81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2162555" y="4389069"/>
            <a:ext cx="10029443" cy="14940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2205989" y="4427982"/>
            <a:ext cx="9987280" cy="30480"/>
          </a:xfrm>
          <a:custGeom>
            <a:avLst/>
            <a:gdLst/>
            <a:ahLst/>
            <a:cxnLst/>
            <a:rect l="l" t="t" r="r" b="b"/>
            <a:pathLst>
              <a:path w="9987280" h="30479">
                <a:moveTo>
                  <a:pt x="0" y="29972"/>
                </a:moveTo>
                <a:lnTo>
                  <a:pt x="9986899" y="0"/>
                </a:lnTo>
              </a:path>
            </a:pathLst>
          </a:custGeom>
          <a:ln w="38100">
            <a:solidFill>
              <a:srgbClr val="9BBA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 txBox="1"/>
          <p:nvPr/>
        </p:nvSpPr>
        <p:spPr>
          <a:xfrm>
            <a:off x="9680829" y="1588973"/>
            <a:ext cx="271780" cy="514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>
                <a:solidFill>
                  <a:srgbClr val="FF0000"/>
                </a:solidFill>
                <a:latin typeface="Dotum"/>
                <a:cs typeface="Dotum"/>
              </a:rPr>
              <a:t>X</a:t>
            </a:r>
            <a:endParaRPr sz="3200">
              <a:latin typeface="Dotum"/>
              <a:cs typeface="Dotum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11662409" y="367030"/>
            <a:ext cx="281940" cy="991235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22860" marR="5080" indent="-10795">
              <a:lnSpc>
                <a:spcPts val="3760"/>
              </a:lnSpc>
              <a:spcBef>
                <a:spcPts val="295"/>
              </a:spcBef>
            </a:pPr>
            <a:r>
              <a:rPr dirty="0" sz="3200">
                <a:solidFill>
                  <a:srgbClr val="FF0000"/>
                </a:solidFill>
                <a:latin typeface="Dotum"/>
                <a:cs typeface="Dotum"/>
              </a:rPr>
              <a:t>X  </a:t>
            </a:r>
            <a:r>
              <a:rPr dirty="0" sz="3200">
                <a:solidFill>
                  <a:srgbClr val="FF0000"/>
                </a:solidFill>
                <a:latin typeface="Dotum"/>
                <a:cs typeface="Dotum"/>
              </a:rPr>
              <a:t>X</a:t>
            </a:r>
            <a:endParaRPr sz="3200">
              <a:latin typeface="Dotum"/>
              <a:cs typeface="Dotum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153111" y="179578"/>
            <a:ext cx="110934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3345" indent="-81280">
              <a:lnSpc>
                <a:spcPct val="100000"/>
              </a:lnSpc>
              <a:spcBef>
                <a:spcPts val="100"/>
              </a:spcBef>
              <a:buSzPct val="94444"/>
              <a:buFont typeface="Arial"/>
              <a:buChar char="•"/>
              <a:tabLst>
                <a:tab pos="93980" algn="l"/>
              </a:tabLst>
            </a:pPr>
            <a:r>
              <a:rPr dirty="0" sz="1800" b="1">
                <a:latin typeface="Arial"/>
                <a:cs typeface="Arial"/>
              </a:rPr>
              <a:t>Protoko</a:t>
            </a:r>
            <a:r>
              <a:rPr dirty="0" sz="1800" spc="5" b="1">
                <a:latin typeface="Arial"/>
                <a:cs typeface="Arial"/>
              </a:rPr>
              <a:t>l</a:t>
            </a:r>
            <a:r>
              <a:rPr dirty="0" sz="1800" b="1"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1098296" y="455421"/>
            <a:ext cx="4400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Arial"/>
                <a:cs typeface="Arial"/>
              </a:rPr>
              <a:t>DE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 spc="-5"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153111" y="455421"/>
            <a:ext cx="926465" cy="940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5410" indent="-93345">
              <a:lnSpc>
                <a:spcPct val="100000"/>
              </a:lnSpc>
              <a:spcBef>
                <a:spcPts val="100"/>
              </a:spcBef>
              <a:buChar char="-"/>
              <a:tabLst>
                <a:tab pos="106045" algn="l"/>
              </a:tabLst>
            </a:pPr>
            <a:r>
              <a:rPr dirty="0" sz="1200" spc="-5">
                <a:latin typeface="Arial"/>
                <a:cs typeface="Arial"/>
              </a:rPr>
              <a:t>PRED</a:t>
            </a:r>
            <a:endParaRPr sz="1200">
              <a:latin typeface="Arial"/>
              <a:cs typeface="Arial"/>
            </a:endParaRPr>
          </a:p>
          <a:p>
            <a:pPr marL="105410" indent="-93345">
              <a:lnSpc>
                <a:spcPct val="100000"/>
              </a:lnSpc>
              <a:buChar char="-"/>
              <a:tabLst>
                <a:tab pos="106045" algn="l"/>
              </a:tabLst>
            </a:pPr>
            <a:r>
              <a:rPr dirty="0" sz="1200">
                <a:latin typeface="Arial"/>
                <a:cs typeface="Arial"/>
              </a:rPr>
              <a:t>VCR</a:t>
            </a:r>
            <a:endParaRPr sz="1200">
              <a:latin typeface="Arial"/>
              <a:cs typeface="Arial"/>
            </a:endParaRPr>
          </a:p>
          <a:p>
            <a:pPr marL="105410" indent="-93345">
              <a:lnSpc>
                <a:spcPct val="100000"/>
              </a:lnSpc>
              <a:buChar char="-"/>
              <a:tabLst>
                <a:tab pos="106045" algn="l"/>
              </a:tabLst>
            </a:pPr>
            <a:r>
              <a:rPr dirty="0" sz="1200" spc="-10">
                <a:latin typeface="Arial"/>
                <a:cs typeface="Arial"/>
              </a:rPr>
              <a:t>DNR</a:t>
            </a:r>
            <a:endParaRPr sz="1200">
              <a:latin typeface="Arial"/>
              <a:cs typeface="Arial"/>
            </a:endParaRPr>
          </a:p>
          <a:p>
            <a:pPr marL="105410" indent="-93345">
              <a:lnSpc>
                <a:spcPct val="100000"/>
              </a:lnSpc>
              <a:buChar char="-"/>
              <a:tabLst>
                <a:tab pos="106045" algn="l"/>
              </a:tabLst>
            </a:pPr>
            <a:r>
              <a:rPr dirty="0" sz="1200">
                <a:latin typeface="Arial"/>
                <a:cs typeface="Arial"/>
              </a:rPr>
              <a:t>PEG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L-ASP</a:t>
            </a:r>
            <a:endParaRPr sz="1200">
              <a:latin typeface="Arial"/>
              <a:cs typeface="Arial"/>
            </a:endParaRPr>
          </a:p>
          <a:p>
            <a:pPr marL="105410" indent="-93345">
              <a:lnSpc>
                <a:spcPct val="100000"/>
              </a:lnSpc>
              <a:buChar char="-"/>
              <a:tabLst>
                <a:tab pos="106045" algn="l"/>
              </a:tabLst>
            </a:pPr>
            <a:r>
              <a:rPr dirty="0" sz="1200">
                <a:latin typeface="Arial"/>
                <a:cs typeface="Arial"/>
              </a:rPr>
              <a:t>MTX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i.th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2290952" y="1531112"/>
            <a:ext cx="271145" cy="513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>
                <a:solidFill>
                  <a:srgbClr val="FF0000"/>
                </a:solidFill>
                <a:latin typeface="Dotum"/>
                <a:cs typeface="Dotum"/>
              </a:rPr>
              <a:t>X</a:t>
            </a:r>
            <a:endParaRPr sz="3200">
              <a:latin typeface="Dotum"/>
              <a:cs typeface="Dotum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243331" y="5995212"/>
            <a:ext cx="1683385" cy="666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Arial"/>
                <a:cs typeface="Arial"/>
              </a:rPr>
              <a:t>Odpoveď na</a:t>
            </a:r>
            <a:r>
              <a:rPr dirty="0" sz="1400" spc="-8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liečbu</a:t>
            </a:r>
            <a:r>
              <a:rPr dirty="0" sz="1400" spc="-5">
                <a:latin typeface="Arial"/>
                <a:cs typeface="Arial"/>
              </a:rPr>
              <a:t>:  Deň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8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-5">
                <a:latin typeface="Arial"/>
                <a:cs typeface="Arial"/>
              </a:rPr>
              <a:t>Deň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15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258876" y="4225290"/>
            <a:ext cx="855980" cy="11550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Arial"/>
                <a:cs typeface="Arial"/>
              </a:rPr>
              <a:t>Liečba:</a:t>
            </a:r>
            <a:endParaRPr sz="1400">
              <a:latin typeface="Arial"/>
              <a:cs typeface="Arial"/>
            </a:endParaRPr>
          </a:p>
          <a:p>
            <a:pPr marL="105410" indent="-93345">
              <a:lnSpc>
                <a:spcPct val="100000"/>
              </a:lnSpc>
              <a:spcBef>
                <a:spcPts val="10"/>
              </a:spcBef>
              <a:buChar char="-"/>
              <a:tabLst>
                <a:tab pos="106045" algn="l"/>
              </a:tabLst>
            </a:pPr>
            <a:r>
              <a:rPr dirty="0" sz="1200" spc="-5">
                <a:solidFill>
                  <a:srgbClr val="4F6128"/>
                </a:solidFill>
                <a:latin typeface="Arial"/>
                <a:cs typeface="Arial"/>
              </a:rPr>
              <a:t>CVVH/HD</a:t>
            </a:r>
            <a:endParaRPr sz="1200">
              <a:latin typeface="Arial"/>
              <a:cs typeface="Arial"/>
            </a:endParaRPr>
          </a:p>
          <a:p>
            <a:pPr marL="105410" indent="-93345">
              <a:lnSpc>
                <a:spcPct val="100000"/>
              </a:lnSpc>
              <a:buChar char="-"/>
              <a:tabLst>
                <a:tab pos="106045" algn="l"/>
              </a:tabLst>
            </a:pPr>
            <a:r>
              <a:rPr dirty="0" sz="1200">
                <a:solidFill>
                  <a:srgbClr val="006FC0"/>
                </a:solidFill>
                <a:latin typeface="Arial"/>
                <a:cs typeface="Arial"/>
              </a:rPr>
              <a:t>UPV</a:t>
            </a:r>
            <a:endParaRPr sz="1200">
              <a:latin typeface="Arial"/>
              <a:cs typeface="Arial"/>
            </a:endParaRPr>
          </a:p>
          <a:p>
            <a:pPr marL="97790" indent="-85725">
              <a:lnSpc>
                <a:spcPct val="100000"/>
              </a:lnSpc>
              <a:buClr>
                <a:srgbClr val="943735"/>
              </a:buClr>
              <a:buChar char="-"/>
              <a:tabLst>
                <a:tab pos="98425" algn="l"/>
              </a:tabLst>
            </a:pPr>
            <a:r>
              <a:rPr dirty="0" sz="1200" spc="-30">
                <a:solidFill>
                  <a:srgbClr val="5F497A"/>
                </a:solidFill>
                <a:latin typeface="Arial"/>
                <a:cs typeface="Arial"/>
              </a:rPr>
              <a:t>ATB</a:t>
            </a:r>
            <a:r>
              <a:rPr dirty="0" sz="1200" spc="-100">
                <a:solidFill>
                  <a:srgbClr val="5F497A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5F497A"/>
                </a:solidFill>
                <a:latin typeface="Arial"/>
                <a:cs typeface="Arial"/>
              </a:rPr>
              <a:t>komb.</a:t>
            </a:r>
            <a:endParaRPr sz="1200">
              <a:latin typeface="Arial"/>
              <a:cs typeface="Arial"/>
            </a:endParaRPr>
          </a:p>
          <a:p>
            <a:pPr marL="97790" indent="-85725">
              <a:lnSpc>
                <a:spcPct val="100000"/>
              </a:lnSpc>
              <a:buChar char="-"/>
              <a:tabLst>
                <a:tab pos="98425" algn="l"/>
              </a:tabLst>
            </a:pPr>
            <a:r>
              <a:rPr dirty="0" sz="1200" spc="-5">
                <a:solidFill>
                  <a:srgbClr val="C00000"/>
                </a:solidFill>
                <a:latin typeface="Arial"/>
                <a:cs typeface="Arial"/>
              </a:rPr>
              <a:t>Abelcet</a:t>
            </a:r>
            <a:endParaRPr sz="1200">
              <a:latin typeface="Arial"/>
              <a:cs typeface="Arial"/>
            </a:endParaRPr>
          </a:p>
          <a:p>
            <a:pPr marL="105410" indent="-93345">
              <a:lnSpc>
                <a:spcPct val="100000"/>
              </a:lnSpc>
              <a:buClr>
                <a:srgbClr val="C00000"/>
              </a:buClr>
              <a:buFont typeface="Arial"/>
              <a:buChar char="-"/>
              <a:tabLst>
                <a:tab pos="106045" algn="l"/>
              </a:tabLst>
            </a:pPr>
            <a:r>
              <a:rPr dirty="0" sz="1200" b="1">
                <a:solidFill>
                  <a:srgbClr val="FFC000"/>
                </a:solidFill>
                <a:latin typeface="Arial"/>
                <a:cs typeface="Arial"/>
              </a:rPr>
              <a:t>Cancidas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114300" y="3055620"/>
            <a:ext cx="802386" cy="3451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749808" y="3055620"/>
            <a:ext cx="806958" cy="34518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 txBox="1"/>
          <p:nvPr/>
        </p:nvSpPr>
        <p:spPr>
          <a:xfrm>
            <a:off x="199136" y="2876804"/>
            <a:ext cx="1614170" cy="11550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Arial"/>
                <a:cs typeface="Arial"/>
              </a:rPr>
              <a:t>Komplikácie: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5" b="1">
                <a:solidFill>
                  <a:srgbClr val="00AFEF"/>
                </a:solidFill>
                <a:latin typeface="Arial"/>
                <a:cs typeface="Arial"/>
              </a:rPr>
              <a:t>Renálne</a:t>
            </a:r>
            <a:r>
              <a:rPr dirty="0" sz="1200" spc="-15" b="1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00AFEF"/>
                </a:solidFill>
                <a:latin typeface="Arial"/>
                <a:cs typeface="Arial"/>
              </a:rPr>
              <a:t>zlyhanie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1200" b="1">
                <a:solidFill>
                  <a:srgbClr val="17375E"/>
                </a:solidFill>
                <a:latin typeface="Arial"/>
                <a:cs typeface="Arial"/>
              </a:rPr>
              <a:t>Febrilná </a:t>
            </a:r>
            <a:r>
              <a:rPr dirty="0" sz="1200" spc="-5" b="1">
                <a:solidFill>
                  <a:srgbClr val="17375E"/>
                </a:solidFill>
                <a:latin typeface="Arial"/>
                <a:cs typeface="Arial"/>
              </a:rPr>
              <a:t>neutropénia  </a:t>
            </a:r>
            <a:r>
              <a:rPr dirty="0" sz="1200" spc="-5">
                <a:latin typeface="Arial"/>
                <a:cs typeface="Arial"/>
              </a:rPr>
              <a:t>Intradurálne krvácanie  Aspergilová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pneumónia  </a:t>
            </a:r>
            <a:r>
              <a:rPr dirty="0" sz="1200" spc="-5" b="1">
                <a:solidFill>
                  <a:srgbClr val="77923B"/>
                </a:solidFill>
                <a:latin typeface="Arial"/>
                <a:cs typeface="Arial"/>
              </a:rPr>
              <a:t>Oscilujúca</a:t>
            </a:r>
            <a:r>
              <a:rPr dirty="0" sz="1200" spc="-15" b="1">
                <a:solidFill>
                  <a:srgbClr val="77923B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77923B"/>
                </a:solidFill>
                <a:latin typeface="Arial"/>
                <a:cs typeface="Arial"/>
              </a:rPr>
              <a:t>ZA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2153411" y="4759502"/>
            <a:ext cx="10038587" cy="16619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2196845" y="4798314"/>
            <a:ext cx="9996170" cy="46355"/>
          </a:xfrm>
          <a:custGeom>
            <a:avLst/>
            <a:gdLst/>
            <a:ahLst/>
            <a:cxnLst/>
            <a:rect l="l" t="t" r="r" b="b"/>
            <a:pathLst>
              <a:path w="9996170" h="46354">
                <a:moveTo>
                  <a:pt x="0" y="46355"/>
                </a:moveTo>
                <a:lnTo>
                  <a:pt x="9995789" y="0"/>
                </a:lnTo>
              </a:path>
            </a:pathLst>
          </a:custGeom>
          <a:ln w="38100">
            <a:solidFill>
              <a:srgbClr val="8063A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9758171" y="1363980"/>
            <a:ext cx="260985" cy="195580"/>
          </a:xfrm>
          <a:custGeom>
            <a:avLst/>
            <a:gdLst/>
            <a:ahLst/>
            <a:cxnLst/>
            <a:rect l="l" t="t" r="r" b="b"/>
            <a:pathLst>
              <a:path w="260984" h="195580">
                <a:moveTo>
                  <a:pt x="228092" y="0"/>
                </a:moveTo>
                <a:lnTo>
                  <a:pt x="32511" y="0"/>
                </a:lnTo>
                <a:lnTo>
                  <a:pt x="19877" y="2561"/>
                </a:lnTo>
                <a:lnTo>
                  <a:pt x="9540" y="9540"/>
                </a:lnTo>
                <a:lnTo>
                  <a:pt x="2561" y="19877"/>
                </a:lnTo>
                <a:lnTo>
                  <a:pt x="0" y="32512"/>
                </a:lnTo>
                <a:lnTo>
                  <a:pt x="0" y="162560"/>
                </a:lnTo>
                <a:lnTo>
                  <a:pt x="2561" y="175194"/>
                </a:lnTo>
                <a:lnTo>
                  <a:pt x="9540" y="185531"/>
                </a:lnTo>
                <a:lnTo>
                  <a:pt x="19877" y="192510"/>
                </a:lnTo>
                <a:lnTo>
                  <a:pt x="32511" y="195072"/>
                </a:lnTo>
                <a:lnTo>
                  <a:pt x="228092" y="195072"/>
                </a:lnTo>
                <a:lnTo>
                  <a:pt x="240726" y="192510"/>
                </a:lnTo>
                <a:lnTo>
                  <a:pt x="251063" y="185531"/>
                </a:lnTo>
                <a:lnTo>
                  <a:pt x="258042" y="175194"/>
                </a:lnTo>
                <a:lnTo>
                  <a:pt x="260603" y="162560"/>
                </a:lnTo>
                <a:lnTo>
                  <a:pt x="260603" y="32512"/>
                </a:lnTo>
                <a:lnTo>
                  <a:pt x="258042" y="19877"/>
                </a:lnTo>
                <a:lnTo>
                  <a:pt x="251063" y="9540"/>
                </a:lnTo>
                <a:lnTo>
                  <a:pt x="240726" y="2561"/>
                </a:lnTo>
                <a:lnTo>
                  <a:pt x="228092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 txBox="1"/>
          <p:nvPr/>
        </p:nvSpPr>
        <p:spPr>
          <a:xfrm>
            <a:off x="6902957" y="6179921"/>
            <a:ext cx="52133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C00000"/>
                </a:solidFill>
                <a:latin typeface="Arial"/>
                <a:cs typeface="Arial"/>
              </a:rPr>
              <a:t>PGR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7493507" y="5018519"/>
            <a:ext cx="4698491" cy="14644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2183129" y="3273044"/>
            <a:ext cx="10008870" cy="129539"/>
          </a:xfrm>
          <a:custGeom>
            <a:avLst/>
            <a:gdLst/>
            <a:ahLst/>
            <a:cxnLst/>
            <a:rect l="l" t="t" r="r" b="b"/>
            <a:pathLst>
              <a:path w="10008870" h="129539">
                <a:moveTo>
                  <a:pt x="0" y="129285"/>
                </a:moveTo>
                <a:lnTo>
                  <a:pt x="42888" y="105932"/>
                </a:lnTo>
                <a:lnTo>
                  <a:pt x="86355" y="83810"/>
                </a:lnTo>
                <a:lnTo>
                  <a:pt x="131000" y="64150"/>
                </a:lnTo>
                <a:lnTo>
                  <a:pt x="177423" y="48184"/>
                </a:lnTo>
                <a:lnTo>
                  <a:pt x="226224" y="37143"/>
                </a:lnTo>
                <a:lnTo>
                  <a:pt x="278002" y="32257"/>
                </a:lnTo>
                <a:lnTo>
                  <a:pt x="319504" y="35077"/>
                </a:lnTo>
                <a:lnTo>
                  <a:pt x="363390" y="44146"/>
                </a:lnTo>
                <a:lnTo>
                  <a:pt x="409032" y="57379"/>
                </a:lnTo>
                <a:lnTo>
                  <a:pt x="455802" y="72691"/>
                </a:lnTo>
                <a:lnTo>
                  <a:pt x="503073" y="87997"/>
                </a:lnTo>
                <a:lnTo>
                  <a:pt x="550215" y="101213"/>
                </a:lnTo>
                <a:lnTo>
                  <a:pt x="596601" y="110252"/>
                </a:lnTo>
                <a:lnTo>
                  <a:pt x="641603" y="113029"/>
                </a:lnTo>
                <a:lnTo>
                  <a:pt x="691647" y="106822"/>
                </a:lnTo>
                <a:lnTo>
                  <a:pt x="740993" y="92652"/>
                </a:lnTo>
                <a:lnTo>
                  <a:pt x="789830" y="73771"/>
                </a:lnTo>
                <a:lnTo>
                  <a:pt x="838348" y="53428"/>
                </a:lnTo>
                <a:lnTo>
                  <a:pt x="886734" y="34873"/>
                </a:lnTo>
                <a:lnTo>
                  <a:pt x="935178" y="21356"/>
                </a:lnTo>
                <a:lnTo>
                  <a:pt x="983869" y="16128"/>
                </a:lnTo>
                <a:lnTo>
                  <a:pt x="1032939" y="21356"/>
                </a:lnTo>
                <a:lnTo>
                  <a:pt x="1082269" y="34873"/>
                </a:lnTo>
                <a:lnTo>
                  <a:pt x="1131669" y="53428"/>
                </a:lnTo>
                <a:lnTo>
                  <a:pt x="1180946" y="73771"/>
                </a:lnTo>
                <a:lnTo>
                  <a:pt x="1229910" y="92652"/>
                </a:lnTo>
                <a:lnTo>
                  <a:pt x="1278369" y="106822"/>
                </a:lnTo>
                <a:lnTo>
                  <a:pt x="1326133" y="113029"/>
                </a:lnTo>
                <a:lnTo>
                  <a:pt x="1372895" y="109722"/>
                </a:lnTo>
                <a:lnTo>
                  <a:pt x="1418724" y="99194"/>
                </a:lnTo>
                <a:lnTo>
                  <a:pt x="1463993" y="84131"/>
                </a:lnTo>
                <a:lnTo>
                  <a:pt x="1509076" y="67221"/>
                </a:lnTo>
                <a:lnTo>
                  <a:pt x="1554345" y="51148"/>
                </a:lnTo>
                <a:lnTo>
                  <a:pt x="1600174" y="38598"/>
                </a:lnTo>
                <a:lnTo>
                  <a:pt x="1646935" y="32257"/>
                </a:lnTo>
                <a:lnTo>
                  <a:pt x="1694693" y="33545"/>
                </a:lnTo>
                <a:lnTo>
                  <a:pt x="1743134" y="40476"/>
                </a:lnTo>
                <a:lnTo>
                  <a:pt x="1792073" y="50792"/>
                </a:lnTo>
                <a:lnTo>
                  <a:pt x="1841323" y="62237"/>
                </a:lnTo>
                <a:lnTo>
                  <a:pt x="1890698" y="72553"/>
                </a:lnTo>
                <a:lnTo>
                  <a:pt x="1940010" y="79484"/>
                </a:lnTo>
                <a:lnTo>
                  <a:pt x="1989073" y="80771"/>
                </a:lnTo>
                <a:lnTo>
                  <a:pt x="2037997" y="74338"/>
                </a:lnTo>
                <a:lnTo>
                  <a:pt x="2086908" y="61493"/>
                </a:lnTo>
                <a:lnTo>
                  <a:pt x="2135807" y="45062"/>
                </a:lnTo>
                <a:lnTo>
                  <a:pt x="2184698" y="27871"/>
                </a:lnTo>
                <a:lnTo>
                  <a:pt x="2233582" y="12747"/>
                </a:lnTo>
                <a:lnTo>
                  <a:pt x="2282461" y="2514"/>
                </a:lnTo>
                <a:lnTo>
                  <a:pt x="2331339" y="0"/>
                </a:lnTo>
                <a:lnTo>
                  <a:pt x="2374111" y="6388"/>
                </a:lnTo>
                <a:lnTo>
                  <a:pt x="2416893" y="19911"/>
                </a:lnTo>
                <a:lnTo>
                  <a:pt x="2459680" y="38107"/>
                </a:lnTo>
                <a:lnTo>
                  <a:pt x="2502471" y="58515"/>
                </a:lnTo>
                <a:lnTo>
                  <a:pt x="2545262" y="78673"/>
                </a:lnTo>
                <a:lnTo>
                  <a:pt x="2588049" y="96119"/>
                </a:lnTo>
                <a:lnTo>
                  <a:pt x="2630831" y="108392"/>
                </a:lnTo>
                <a:lnTo>
                  <a:pt x="2673604" y="113029"/>
                </a:lnTo>
                <a:lnTo>
                  <a:pt x="2716371" y="108173"/>
                </a:lnTo>
                <a:lnTo>
                  <a:pt x="2759138" y="95369"/>
                </a:lnTo>
                <a:lnTo>
                  <a:pt x="2801905" y="77266"/>
                </a:lnTo>
                <a:lnTo>
                  <a:pt x="2844673" y="56514"/>
                </a:lnTo>
                <a:lnTo>
                  <a:pt x="2887440" y="35763"/>
                </a:lnTo>
                <a:lnTo>
                  <a:pt x="2930207" y="17660"/>
                </a:lnTo>
                <a:lnTo>
                  <a:pt x="2972974" y="4856"/>
                </a:lnTo>
                <a:lnTo>
                  <a:pt x="3015742" y="0"/>
                </a:lnTo>
                <a:lnTo>
                  <a:pt x="3058697" y="4856"/>
                </a:lnTo>
                <a:lnTo>
                  <a:pt x="3101849" y="17660"/>
                </a:lnTo>
                <a:lnTo>
                  <a:pt x="3145077" y="35763"/>
                </a:lnTo>
                <a:lnTo>
                  <a:pt x="3188255" y="56514"/>
                </a:lnTo>
                <a:lnTo>
                  <a:pt x="3231261" y="77266"/>
                </a:lnTo>
                <a:lnTo>
                  <a:pt x="3273970" y="95369"/>
                </a:lnTo>
                <a:lnTo>
                  <a:pt x="3316260" y="108173"/>
                </a:lnTo>
                <a:lnTo>
                  <a:pt x="3358006" y="113029"/>
                </a:lnTo>
                <a:lnTo>
                  <a:pt x="3404955" y="106908"/>
                </a:lnTo>
                <a:lnTo>
                  <a:pt x="3451219" y="91088"/>
                </a:lnTo>
                <a:lnTo>
                  <a:pt x="3496986" y="69382"/>
                </a:lnTo>
                <a:lnTo>
                  <a:pt x="3542442" y="45606"/>
                </a:lnTo>
                <a:lnTo>
                  <a:pt x="3587773" y="23574"/>
                </a:lnTo>
                <a:lnTo>
                  <a:pt x="3633166" y="7100"/>
                </a:lnTo>
                <a:lnTo>
                  <a:pt x="3678808" y="0"/>
                </a:lnTo>
                <a:lnTo>
                  <a:pt x="3724264" y="4248"/>
                </a:lnTo>
                <a:lnTo>
                  <a:pt x="3769222" y="17111"/>
                </a:lnTo>
                <a:lnTo>
                  <a:pt x="3814056" y="35339"/>
                </a:lnTo>
                <a:lnTo>
                  <a:pt x="3859138" y="55683"/>
                </a:lnTo>
                <a:lnTo>
                  <a:pt x="3904843" y="74891"/>
                </a:lnTo>
                <a:lnTo>
                  <a:pt x="3951542" y="89713"/>
                </a:lnTo>
                <a:lnTo>
                  <a:pt x="3999610" y="96900"/>
                </a:lnTo>
                <a:lnTo>
                  <a:pt x="4049716" y="95039"/>
                </a:lnTo>
                <a:lnTo>
                  <a:pt x="4101675" y="86473"/>
                </a:lnTo>
                <a:lnTo>
                  <a:pt x="4154742" y="73751"/>
                </a:lnTo>
                <a:lnTo>
                  <a:pt x="4208173" y="59420"/>
                </a:lnTo>
                <a:lnTo>
                  <a:pt x="4261225" y="46028"/>
                </a:lnTo>
                <a:lnTo>
                  <a:pt x="4313152" y="36125"/>
                </a:lnTo>
                <a:lnTo>
                  <a:pt x="4363212" y="32257"/>
                </a:lnTo>
                <a:lnTo>
                  <a:pt x="4411140" y="35978"/>
                </a:lnTo>
                <a:lnTo>
                  <a:pt x="4457438" y="45540"/>
                </a:lnTo>
                <a:lnTo>
                  <a:pt x="4502667" y="58540"/>
                </a:lnTo>
                <a:lnTo>
                  <a:pt x="4547390" y="72578"/>
                </a:lnTo>
                <a:lnTo>
                  <a:pt x="4592169" y="85251"/>
                </a:lnTo>
                <a:lnTo>
                  <a:pt x="4637565" y="94159"/>
                </a:lnTo>
                <a:lnTo>
                  <a:pt x="4684141" y="96900"/>
                </a:lnTo>
                <a:lnTo>
                  <a:pt x="4732084" y="91586"/>
                </a:lnTo>
                <a:lnTo>
                  <a:pt x="4780961" y="79721"/>
                </a:lnTo>
                <a:lnTo>
                  <a:pt x="4830398" y="63990"/>
                </a:lnTo>
                <a:lnTo>
                  <a:pt x="4880021" y="47079"/>
                </a:lnTo>
                <a:lnTo>
                  <a:pt x="4929458" y="31675"/>
                </a:lnTo>
                <a:lnTo>
                  <a:pt x="4978335" y="20463"/>
                </a:lnTo>
                <a:lnTo>
                  <a:pt x="5026279" y="16128"/>
                </a:lnTo>
                <a:lnTo>
                  <a:pt x="5072854" y="20603"/>
                </a:lnTo>
                <a:lnTo>
                  <a:pt x="5118247" y="32142"/>
                </a:lnTo>
                <a:lnTo>
                  <a:pt x="5163019" y="47919"/>
                </a:lnTo>
                <a:lnTo>
                  <a:pt x="5207728" y="65110"/>
                </a:lnTo>
                <a:lnTo>
                  <a:pt x="5252935" y="80887"/>
                </a:lnTo>
                <a:lnTo>
                  <a:pt x="5299199" y="92426"/>
                </a:lnTo>
                <a:lnTo>
                  <a:pt x="5347081" y="96900"/>
                </a:lnTo>
                <a:lnTo>
                  <a:pt x="5390807" y="93320"/>
                </a:lnTo>
                <a:lnTo>
                  <a:pt x="5436024" y="83905"/>
                </a:lnTo>
                <a:lnTo>
                  <a:pt x="5482236" y="70641"/>
                </a:lnTo>
                <a:lnTo>
                  <a:pt x="5528945" y="55514"/>
                </a:lnTo>
                <a:lnTo>
                  <a:pt x="5575653" y="40513"/>
                </a:lnTo>
                <a:lnTo>
                  <a:pt x="5621865" y="27624"/>
                </a:lnTo>
                <a:lnTo>
                  <a:pt x="5667082" y="18833"/>
                </a:lnTo>
                <a:lnTo>
                  <a:pt x="5710809" y="16128"/>
                </a:lnTo>
                <a:lnTo>
                  <a:pt x="5758310" y="22056"/>
                </a:lnTo>
                <a:lnTo>
                  <a:pt x="5803688" y="35572"/>
                </a:lnTo>
                <a:lnTo>
                  <a:pt x="5847882" y="53708"/>
                </a:lnTo>
                <a:lnTo>
                  <a:pt x="5891831" y="73491"/>
                </a:lnTo>
                <a:lnTo>
                  <a:pt x="5936476" y="91953"/>
                </a:lnTo>
                <a:lnTo>
                  <a:pt x="5982756" y="106122"/>
                </a:lnTo>
                <a:lnTo>
                  <a:pt x="6031611" y="113029"/>
                </a:lnTo>
                <a:lnTo>
                  <a:pt x="6077238" y="112044"/>
                </a:lnTo>
                <a:lnTo>
                  <a:pt x="6125333" y="106003"/>
                </a:lnTo>
                <a:lnTo>
                  <a:pt x="6175017" y="96423"/>
                </a:lnTo>
                <a:lnTo>
                  <a:pt x="6225413" y="84820"/>
                </a:lnTo>
                <a:lnTo>
                  <a:pt x="6275641" y="72711"/>
                </a:lnTo>
                <a:lnTo>
                  <a:pt x="6324826" y="61612"/>
                </a:lnTo>
                <a:lnTo>
                  <a:pt x="6372087" y="53041"/>
                </a:lnTo>
                <a:lnTo>
                  <a:pt x="6416548" y="48513"/>
                </a:lnTo>
                <a:lnTo>
                  <a:pt x="6470657" y="49192"/>
                </a:lnTo>
                <a:lnTo>
                  <a:pt x="6520321" y="55042"/>
                </a:lnTo>
                <a:lnTo>
                  <a:pt x="6567614" y="63595"/>
                </a:lnTo>
                <a:lnTo>
                  <a:pt x="6614611" y="72380"/>
                </a:lnTo>
                <a:lnTo>
                  <a:pt x="6663386" y="78929"/>
                </a:lnTo>
                <a:lnTo>
                  <a:pt x="6716014" y="80771"/>
                </a:lnTo>
                <a:lnTo>
                  <a:pt x="6764960" y="77104"/>
                </a:lnTo>
                <a:lnTo>
                  <a:pt x="6816467" y="69521"/>
                </a:lnTo>
                <a:lnTo>
                  <a:pt x="6869599" y="59718"/>
                </a:lnTo>
                <a:lnTo>
                  <a:pt x="6923417" y="49393"/>
                </a:lnTo>
                <a:lnTo>
                  <a:pt x="6976984" y="40243"/>
                </a:lnTo>
                <a:lnTo>
                  <a:pt x="7029362" y="33965"/>
                </a:lnTo>
                <a:lnTo>
                  <a:pt x="7079615" y="32257"/>
                </a:lnTo>
                <a:lnTo>
                  <a:pt x="7127683" y="36858"/>
                </a:lnTo>
                <a:lnTo>
                  <a:pt x="7174382" y="46761"/>
                </a:lnTo>
                <a:lnTo>
                  <a:pt x="7220087" y="59713"/>
                </a:lnTo>
                <a:lnTo>
                  <a:pt x="7265169" y="73457"/>
                </a:lnTo>
                <a:lnTo>
                  <a:pt x="7310003" y="85740"/>
                </a:lnTo>
                <a:lnTo>
                  <a:pt x="7354961" y="94306"/>
                </a:lnTo>
                <a:lnTo>
                  <a:pt x="7400417" y="96900"/>
                </a:lnTo>
                <a:lnTo>
                  <a:pt x="7446059" y="91447"/>
                </a:lnTo>
                <a:lnTo>
                  <a:pt x="7491452" y="79255"/>
                </a:lnTo>
                <a:lnTo>
                  <a:pt x="7536783" y="63150"/>
                </a:lnTo>
                <a:lnTo>
                  <a:pt x="7582239" y="45960"/>
                </a:lnTo>
                <a:lnTo>
                  <a:pt x="7628006" y="30509"/>
                </a:lnTo>
                <a:lnTo>
                  <a:pt x="7674270" y="19623"/>
                </a:lnTo>
                <a:lnTo>
                  <a:pt x="7721219" y="16128"/>
                </a:lnTo>
                <a:lnTo>
                  <a:pt x="7769023" y="22196"/>
                </a:lnTo>
                <a:lnTo>
                  <a:pt x="7817498" y="36039"/>
                </a:lnTo>
                <a:lnTo>
                  <a:pt x="7866459" y="54547"/>
                </a:lnTo>
                <a:lnTo>
                  <a:pt x="7915723" y="74611"/>
                </a:lnTo>
                <a:lnTo>
                  <a:pt x="7965105" y="93119"/>
                </a:lnTo>
                <a:lnTo>
                  <a:pt x="8014420" y="106962"/>
                </a:lnTo>
                <a:lnTo>
                  <a:pt x="8063484" y="113029"/>
                </a:lnTo>
                <a:lnTo>
                  <a:pt x="8112741" y="109295"/>
                </a:lnTo>
                <a:lnTo>
                  <a:pt x="8162506" y="97772"/>
                </a:lnTo>
                <a:lnTo>
                  <a:pt x="8212403" y="81572"/>
                </a:lnTo>
                <a:lnTo>
                  <a:pt x="8262054" y="63808"/>
                </a:lnTo>
                <a:lnTo>
                  <a:pt x="8311080" y="47593"/>
                </a:lnTo>
                <a:lnTo>
                  <a:pt x="8359104" y="36039"/>
                </a:lnTo>
                <a:lnTo>
                  <a:pt x="8405749" y="32257"/>
                </a:lnTo>
                <a:lnTo>
                  <a:pt x="8450015" y="38652"/>
                </a:lnTo>
                <a:lnTo>
                  <a:pt x="8491907" y="53182"/>
                </a:lnTo>
                <a:lnTo>
                  <a:pt x="8532548" y="72459"/>
                </a:lnTo>
                <a:lnTo>
                  <a:pt x="8573063" y="93096"/>
                </a:lnTo>
                <a:lnTo>
                  <a:pt x="8614575" y="111705"/>
                </a:lnTo>
                <a:lnTo>
                  <a:pt x="8658208" y="124897"/>
                </a:lnTo>
                <a:lnTo>
                  <a:pt x="8705088" y="129285"/>
                </a:lnTo>
                <a:lnTo>
                  <a:pt x="8749590" y="123621"/>
                </a:lnTo>
                <a:lnTo>
                  <a:pt x="8796883" y="110426"/>
                </a:lnTo>
                <a:lnTo>
                  <a:pt x="8846089" y="92254"/>
                </a:lnTo>
                <a:lnTo>
                  <a:pt x="8896334" y="71659"/>
                </a:lnTo>
                <a:lnTo>
                  <a:pt x="8946738" y="51195"/>
                </a:lnTo>
                <a:lnTo>
                  <a:pt x="8996427" y="33416"/>
                </a:lnTo>
                <a:lnTo>
                  <a:pt x="9044524" y="20876"/>
                </a:lnTo>
                <a:lnTo>
                  <a:pt x="9090152" y="16128"/>
                </a:lnTo>
                <a:lnTo>
                  <a:pt x="9139339" y="22537"/>
                </a:lnTo>
                <a:lnTo>
                  <a:pt x="9186475" y="39028"/>
                </a:lnTo>
                <a:lnTo>
                  <a:pt x="9232117" y="61505"/>
                </a:lnTo>
                <a:lnTo>
                  <a:pt x="9276826" y="85868"/>
                </a:lnTo>
                <a:lnTo>
                  <a:pt x="9321162" y="108018"/>
                </a:lnTo>
                <a:lnTo>
                  <a:pt x="9365684" y="123857"/>
                </a:lnTo>
                <a:lnTo>
                  <a:pt x="9410954" y="129285"/>
                </a:lnTo>
                <a:lnTo>
                  <a:pt x="9457156" y="121384"/>
                </a:lnTo>
                <a:lnTo>
                  <a:pt x="9503855" y="102899"/>
                </a:lnTo>
                <a:lnTo>
                  <a:pt x="9550679" y="78067"/>
                </a:lnTo>
                <a:lnTo>
                  <a:pt x="9597255" y="51125"/>
                </a:lnTo>
                <a:lnTo>
                  <a:pt x="9643208" y="26308"/>
                </a:lnTo>
                <a:lnTo>
                  <a:pt x="9688166" y="7854"/>
                </a:lnTo>
                <a:lnTo>
                  <a:pt x="9731756" y="0"/>
                </a:lnTo>
                <a:lnTo>
                  <a:pt x="9783552" y="6511"/>
                </a:lnTo>
                <a:lnTo>
                  <a:pt x="9837137" y="25127"/>
                </a:lnTo>
                <a:lnTo>
                  <a:pt x="9889537" y="50466"/>
                </a:lnTo>
                <a:lnTo>
                  <a:pt x="9937778" y="77150"/>
                </a:lnTo>
                <a:lnTo>
                  <a:pt x="9978885" y="99797"/>
                </a:lnTo>
                <a:lnTo>
                  <a:pt x="10008870" y="112596"/>
                </a:lnTo>
              </a:path>
            </a:pathLst>
          </a:custGeom>
          <a:ln w="25907">
            <a:solidFill>
              <a:srgbClr val="385D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2175510" y="3858259"/>
            <a:ext cx="10016490" cy="129539"/>
          </a:xfrm>
          <a:custGeom>
            <a:avLst/>
            <a:gdLst/>
            <a:ahLst/>
            <a:cxnLst/>
            <a:rect l="l" t="t" r="r" b="b"/>
            <a:pathLst>
              <a:path w="10016490" h="129539">
                <a:moveTo>
                  <a:pt x="278129" y="32257"/>
                </a:moveTo>
                <a:lnTo>
                  <a:pt x="226342" y="37143"/>
                </a:lnTo>
                <a:lnTo>
                  <a:pt x="177517" y="48184"/>
                </a:lnTo>
                <a:lnTo>
                  <a:pt x="131063" y="64150"/>
                </a:lnTo>
                <a:lnTo>
                  <a:pt x="86388" y="83810"/>
                </a:lnTo>
                <a:lnTo>
                  <a:pt x="42897" y="105932"/>
                </a:lnTo>
                <a:lnTo>
                  <a:pt x="0" y="129285"/>
                </a:lnTo>
                <a:lnTo>
                  <a:pt x="641731" y="113029"/>
                </a:lnTo>
                <a:lnTo>
                  <a:pt x="596728" y="110252"/>
                </a:lnTo>
                <a:lnTo>
                  <a:pt x="550342" y="101213"/>
                </a:lnTo>
                <a:lnTo>
                  <a:pt x="503200" y="87997"/>
                </a:lnTo>
                <a:lnTo>
                  <a:pt x="455508" y="72553"/>
                </a:lnTo>
                <a:lnTo>
                  <a:pt x="409159" y="57379"/>
                </a:lnTo>
                <a:lnTo>
                  <a:pt x="363517" y="44146"/>
                </a:lnTo>
                <a:lnTo>
                  <a:pt x="319631" y="35077"/>
                </a:lnTo>
                <a:lnTo>
                  <a:pt x="278129" y="32257"/>
                </a:lnTo>
                <a:close/>
              </a:path>
              <a:path w="10016490" h="129539">
                <a:moveTo>
                  <a:pt x="8861593" y="86435"/>
                </a:moveTo>
                <a:lnTo>
                  <a:pt x="8564149" y="87873"/>
                </a:lnTo>
                <a:lnTo>
                  <a:pt x="8574461" y="93119"/>
                </a:lnTo>
                <a:lnTo>
                  <a:pt x="8615946" y="111705"/>
                </a:lnTo>
                <a:lnTo>
                  <a:pt x="8659598" y="124897"/>
                </a:lnTo>
                <a:lnTo>
                  <a:pt x="8706485" y="129285"/>
                </a:lnTo>
                <a:lnTo>
                  <a:pt x="8750945" y="123621"/>
                </a:lnTo>
                <a:lnTo>
                  <a:pt x="8798208" y="110426"/>
                </a:lnTo>
                <a:lnTo>
                  <a:pt x="8847397" y="92254"/>
                </a:lnTo>
                <a:lnTo>
                  <a:pt x="8861593" y="86435"/>
                </a:lnTo>
                <a:close/>
              </a:path>
              <a:path w="10016490" h="129539">
                <a:moveTo>
                  <a:pt x="9542606" y="83142"/>
                </a:moveTo>
                <a:lnTo>
                  <a:pt x="9275589" y="84433"/>
                </a:lnTo>
                <a:lnTo>
                  <a:pt x="9278223" y="85868"/>
                </a:lnTo>
                <a:lnTo>
                  <a:pt x="9322559" y="108018"/>
                </a:lnTo>
                <a:lnTo>
                  <a:pt x="9367081" y="123857"/>
                </a:lnTo>
                <a:lnTo>
                  <a:pt x="9412350" y="129285"/>
                </a:lnTo>
                <a:lnTo>
                  <a:pt x="9458600" y="121384"/>
                </a:lnTo>
                <a:lnTo>
                  <a:pt x="9505333" y="102899"/>
                </a:lnTo>
                <a:lnTo>
                  <a:pt x="9542606" y="83142"/>
                </a:lnTo>
                <a:close/>
              </a:path>
              <a:path w="10016490" h="129539">
                <a:moveTo>
                  <a:pt x="10016490" y="80850"/>
                </a:moveTo>
                <a:lnTo>
                  <a:pt x="9946631" y="81188"/>
                </a:lnTo>
                <a:lnTo>
                  <a:pt x="9980409" y="99797"/>
                </a:lnTo>
                <a:lnTo>
                  <a:pt x="10011410" y="113029"/>
                </a:lnTo>
                <a:lnTo>
                  <a:pt x="10016490" y="113771"/>
                </a:lnTo>
                <a:lnTo>
                  <a:pt x="10016490" y="80850"/>
                </a:lnTo>
                <a:close/>
              </a:path>
              <a:path w="10016490" h="129539">
                <a:moveTo>
                  <a:pt x="983995" y="16128"/>
                </a:moveTo>
                <a:lnTo>
                  <a:pt x="935305" y="21356"/>
                </a:lnTo>
                <a:lnTo>
                  <a:pt x="886861" y="34873"/>
                </a:lnTo>
                <a:lnTo>
                  <a:pt x="838475" y="53428"/>
                </a:lnTo>
                <a:lnTo>
                  <a:pt x="789957" y="73771"/>
                </a:lnTo>
                <a:lnTo>
                  <a:pt x="741120" y="92652"/>
                </a:lnTo>
                <a:lnTo>
                  <a:pt x="691774" y="106822"/>
                </a:lnTo>
                <a:lnTo>
                  <a:pt x="641731" y="113029"/>
                </a:lnTo>
                <a:lnTo>
                  <a:pt x="1326261" y="113029"/>
                </a:lnTo>
                <a:lnTo>
                  <a:pt x="1278503" y="106822"/>
                </a:lnTo>
                <a:lnTo>
                  <a:pt x="1230059" y="92652"/>
                </a:lnTo>
                <a:lnTo>
                  <a:pt x="1181064" y="73751"/>
                </a:lnTo>
                <a:lnTo>
                  <a:pt x="1131849" y="53428"/>
                </a:lnTo>
                <a:lnTo>
                  <a:pt x="1082452" y="34873"/>
                </a:lnTo>
                <a:lnTo>
                  <a:pt x="1033106" y="21356"/>
                </a:lnTo>
                <a:lnTo>
                  <a:pt x="983995" y="16128"/>
                </a:lnTo>
                <a:close/>
              </a:path>
              <a:path w="10016490" h="129539">
                <a:moveTo>
                  <a:pt x="1647189" y="32257"/>
                </a:moveTo>
                <a:lnTo>
                  <a:pt x="1600427" y="38598"/>
                </a:lnTo>
                <a:lnTo>
                  <a:pt x="1554596" y="51148"/>
                </a:lnTo>
                <a:lnTo>
                  <a:pt x="1509320" y="67221"/>
                </a:lnTo>
                <a:lnTo>
                  <a:pt x="1464224" y="84131"/>
                </a:lnTo>
                <a:lnTo>
                  <a:pt x="1418932" y="99194"/>
                </a:lnTo>
                <a:lnTo>
                  <a:pt x="1373069" y="109722"/>
                </a:lnTo>
                <a:lnTo>
                  <a:pt x="1326261" y="113029"/>
                </a:lnTo>
                <a:lnTo>
                  <a:pt x="2673985" y="113029"/>
                </a:lnTo>
                <a:lnTo>
                  <a:pt x="2631212" y="108392"/>
                </a:lnTo>
                <a:lnTo>
                  <a:pt x="2588430" y="96119"/>
                </a:lnTo>
                <a:lnTo>
                  <a:pt x="2550790" y="80771"/>
                </a:lnTo>
                <a:lnTo>
                  <a:pt x="1989454" y="80771"/>
                </a:lnTo>
                <a:lnTo>
                  <a:pt x="1940384" y="79484"/>
                </a:lnTo>
                <a:lnTo>
                  <a:pt x="1891054" y="72553"/>
                </a:lnTo>
                <a:lnTo>
                  <a:pt x="1841654" y="62237"/>
                </a:lnTo>
                <a:lnTo>
                  <a:pt x="1792377" y="50792"/>
                </a:lnTo>
                <a:lnTo>
                  <a:pt x="1743413" y="40476"/>
                </a:lnTo>
                <a:lnTo>
                  <a:pt x="1694954" y="33545"/>
                </a:lnTo>
                <a:lnTo>
                  <a:pt x="1647189" y="32257"/>
                </a:lnTo>
                <a:close/>
              </a:path>
              <a:path w="10016490" h="129539">
                <a:moveTo>
                  <a:pt x="3016250" y="0"/>
                </a:moveTo>
                <a:lnTo>
                  <a:pt x="2973477" y="4856"/>
                </a:lnTo>
                <a:lnTo>
                  <a:pt x="2930695" y="17660"/>
                </a:lnTo>
                <a:lnTo>
                  <a:pt x="2887908" y="35763"/>
                </a:lnTo>
                <a:lnTo>
                  <a:pt x="2802326" y="77266"/>
                </a:lnTo>
                <a:lnTo>
                  <a:pt x="2759539" y="95369"/>
                </a:lnTo>
                <a:lnTo>
                  <a:pt x="2716757" y="108173"/>
                </a:lnTo>
                <a:lnTo>
                  <a:pt x="2673985" y="113029"/>
                </a:lnTo>
                <a:lnTo>
                  <a:pt x="3358515" y="113029"/>
                </a:lnTo>
                <a:lnTo>
                  <a:pt x="3316763" y="108173"/>
                </a:lnTo>
                <a:lnTo>
                  <a:pt x="3274460" y="95369"/>
                </a:lnTo>
                <a:lnTo>
                  <a:pt x="3231735" y="77266"/>
                </a:lnTo>
                <a:lnTo>
                  <a:pt x="3192862" y="58515"/>
                </a:lnTo>
                <a:lnTo>
                  <a:pt x="3145529" y="35763"/>
                </a:lnTo>
                <a:lnTo>
                  <a:pt x="3102304" y="17660"/>
                </a:lnTo>
                <a:lnTo>
                  <a:pt x="3059168" y="4856"/>
                </a:lnTo>
                <a:lnTo>
                  <a:pt x="3016250" y="0"/>
                </a:lnTo>
                <a:close/>
              </a:path>
              <a:path w="10016490" h="129539">
                <a:moveTo>
                  <a:pt x="3679443" y="0"/>
                </a:moveTo>
                <a:lnTo>
                  <a:pt x="3633754" y="7100"/>
                </a:lnTo>
                <a:lnTo>
                  <a:pt x="3588327" y="23574"/>
                </a:lnTo>
                <a:lnTo>
                  <a:pt x="3542973" y="45606"/>
                </a:lnTo>
                <a:lnTo>
                  <a:pt x="3497504" y="69382"/>
                </a:lnTo>
                <a:lnTo>
                  <a:pt x="3451730" y="91088"/>
                </a:lnTo>
                <a:lnTo>
                  <a:pt x="3405463" y="106908"/>
                </a:lnTo>
                <a:lnTo>
                  <a:pt x="3358515" y="113029"/>
                </a:lnTo>
                <a:lnTo>
                  <a:pt x="3361757" y="113029"/>
                </a:lnTo>
                <a:lnTo>
                  <a:pt x="5965133" y="100441"/>
                </a:lnTo>
                <a:lnTo>
                  <a:pt x="5953573" y="96900"/>
                </a:lnTo>
                <a:lnTo>
                  <a:pt x="4000245" y="96900"/>
                </a:lnTo>
                <a:lnTo>
                  <a:pt x="3952177" y="89713"/>
                </a:lnTo>
                <a:lnTo>
                  <a:pt x="3905478" y="74891"/>
                </a:lnTo>
                <a:lnTo>
                  <a:pt x="3859773" y="55683"/>
                </a:lnTo>
                <a:lnTo>
                  <a:pt x="3814691" y="35339"/>
                </a:lnTo>
                <a:lnTo>
                  <a:pt x="3769857" y="17111"/>
                </a:lnTo>
                <a:lnTo>
                  <a:pt x="3724899" y="4248"/>
                </a:lnTo>
                <a:lnTo>
                  <a:pt x="3679443" y="0"/>
                </a:lnTo>
                <a:close/>
              </a:path>
              <a:path w="10016490" h="129539">
                <a:moveTo>
                  <a:pt x="6159987" y="99498"/>
                </a:moveTo>
                <a:lnTo>
                  <a:pt x="5965133" y="100441"/>
                </a:lnTo>
                <a:lnTo>
                  <a:pt x="5983684" y="106122"/>
                </a:lnTo>
                <a:lnTo>
                  <a:pt x="6032499" y="113029"/>
                </a:lnTo>
                <a:lnTo>
                  <a:pt x="6078132" y="112044"/>
                </a:lnTo>
                <a:lnTo>
                  <a:pt x="6126241" y="106003"/>
                </a:lnTo>
                <a:lnTo>
                  <a:pt x="6159987" y="99498"/>
                </a:lnTo>
                <a:close/>
              </a:path>
              <a:path w="10016490" h="129539">
                <a:moveTo>
                  <a:pt x="8188673" y="89689"/>
                </a:moveTo>
                <a:lnTo>
                  <a:pt x="7960092" y="90794"/>
                </a:lnTo>
                <a:lnTo>
                  <a:pt x="7966297" y="93119"/>
                </a:lnTo>
                <a:lnTo>
                  <a:pt x="8015643" y="106962"/>
                </a:lnTo>
                <a:lnTo>
                  <a:pt x="8064754" y="113029"/>
                </a:lnTo>
                <a:lnTo>
                  <a:pt x="8114011" y="109295"/>
                </a:lnTo>
                <a:lnTo>
                  <a:pt x="8163776" y="97772"/>
                </a:lnTo>
                <a:lnTo>
                  <a:pt x="8188673" y="89689"/>
                </a:lnTo>
                <a:close/>
              </a:path>
              <a:path w="10016490" h="129539">
                <a:moveTo>
                  <a:pt x="6417564" y="48513"/>
                </a:moveTo>
                <a:lnTo>
                  <a:pt x="6373098" y="53041"/>
                </a:lnTo>
                <a:lnTo>
                  <a:pt x="6325822" y="61612"/>
                </a:lnTo>
                <a:lnTo>
                  <a:pt x="6276617" y="72711"/>
                </a:lnTo>
                <a:lnTo>
                  <a:pt x="6226365" y="84820"/>
                </a:lnTo>
                <a:lnTo>
                  <a:pt x="6175946" y="96423"/>
                </a:lnTo>
                <a:lnTo>
                  <a:pt x="6159987" y="99498"/>
                </a:lnTo>
                <a:lnTo>
                  <a:pt x="7353076" y="93729"/>
                </a:lnTo>
                <a:lnTo>
                  <a:pt x="7311143" y="85740"/>
                </a:lnTo>
                <a:lnTo>
                  <a:pt x="7293004" y="80771"/>
                </a:lnTo>
                <a:lnTo>
                  <a:pt x="6717030" y="80771"/>
                </a:lnTo>
                <a:lnTo>
                  <a:pt x="6664402" y="78929"/>
                </a:lnTo>
                <a:lnTo>
                  <a:pt x="6615627" y="72380"/>
                </a:lnTo>
                <a:lnTo>
                  <a:pt x="6557006" y="61493"/>
                </a:lnTo>
                <a:lnTo>
                  <a:pt x="6521337" y="55042"/>
                </a:lnTo>
                <a:lnTo>
                  <a:pt x="6471673" y="49192"/>
                </a:lnTo>
                <a:lnTo>
                  <a:pt x="6417564" y="48513"/>
                </a:lnTo>
                <a:close/>
              </a:path>
              <a:path w="10016490" h="129539">
                <a:moveTo>
                  <a:pt x="4363973" y="32257"/>
                </a:moveTo>
                <a:lnTo>
                  <a:pt x="4313867" y="36125"/>
                </a:lnTo>
                <a:lnTo>
                  <a:pt x="4261906" y="46028"/>
                </a:lnTo>
                <a:lnTo>
                  <a:pt x="4208832" y="59420"/>
                </a:lnTo>
                <a:lnTo>
                  <a:pt x="4155302" y="73771"/>
                </a:lnTo>
                <a:lnTo>
                  <a:pt x="4102313" y="86473"/>
                </a:lnTo>
                <a:lnTo>
                  <a:pt x="4050352" y="95039"/>
                </a:lnTo>
                <a:lnTo>
                  <a:pt x="4000245" y="96900"/>
                </a:lnTo>
                <a:lnTo>
                  <a:pt x="4684775" y="96900"/>
                </a:lnTo>
                <a:lnTo>
                  <a:pt x="4638200" y="94159"/>
                </a:lnTo>
                <a:lnTo>
                  <a:pt x="4592807" y="85251"/>
                </a:lnTo>
                <a:lnTo>
                  <a:pt x="4547958" y="72553"/>
                </a:lnTo>
                <a:lnTo>
                  <a:pt x="4503239" y="58515"/>
                </a:lnTo>
                <a:lnTo>
                  <a:pt x="4458119" y="45540"/>
                </a:lnTo>
                <a:lnTo>
                  <a:pt x="4411855" y="35978"/>
                </a:lnTo>
                <a:lnTo>
                  <a:pt x="4363973" y="32257"/>
                </a:lnTo>
                <a:close/>
              </a:path>
              <a:path w="10016490" h="129539">
                <a:moveTo>
                  <a:pt x="5027041" y="16128"/>
                </a:moveTo>
                <a:lnTo>
                  <a:pt x="4979096" y="20463"/>
                </a:lnTo>
                <a:lnTo>
                  <a:pt x="4930217" y="31675"/>
                </a:lnTo>
                <a:lnTo>
                  <a:pt x="4880773" y="47079"/>
                </a:lnTo>
                <a:lnTo>
                  <a:pt x="4831136" y="63990"/>
                </a:lnTo>
                <a:lnTo>
                  <a:pt x="4781677" y="79721"/>
                </a:lnTo>
                <a:lnTo>
                  <a:pt x="4732766" y="91586"/>
                </a:lnTo>
                <a:lnTo>
                  <a:pt x="4684775" y="96900"/>
                </a:lnTo>
                <a:lnTo>
                  <a:pt x="5347970" y="96900"/>
                </a:lnTo>
                <a:lnTo>
                  <a:pt x="5300088" y="92426"/>
                </a:lnTo>
                <a:lnTo>
                  <a:pt x="5253714" y="80850"/>
                </a:lnTo>
                <a:lnTo>
                  <a:pt x="5208607" y="65110"/>
                </a:lnTo>
                <a:lnTo>
                  <a:pt x="5163884" y="47919"/>
                </a:lnTo>
                <a:lnTo>
                  <a:pt x="5119090" y="32142"/>
                </a:lnTo>
                <a:lnTo>
                  <a:pt x="5073663" y="20603"/>
                </a:lnTo>
                <a:lnTo>
                  <a:pt x="5027041" y="16128"/>
                </a:lnTo>
                <a:close/>
              </a:path>
              <a:path w="10016490" h="129539">
                <a:moveTo>
                  <a:pt x="5711570" y="16128"/>
                </a:moveTo>
                <a:lnTo>
                  <a:pt x="5667881" y="18833"/>
                </a:lnTo>
                <a:lnTo>
                  <a:pt x="5622682" y="27624"/>
                </a:lnTo>
                <a:lnTo>
                  <a:pt x="5576478" y="40513"/>
                </a:lnTo>
                <a:lnTo>
                  <a:pt x="5511271" y="61505"/>
                </a:lnTo>
                <a:lnTo>
                  <a:pt x="5483062" y="70641"/>
                </a:lnTo>
                <a:lnTo>
                  <a:pt x="5436858" y="83905"/>
                </a:lnTo>
                <a:lnTo>
                  <a:pt x="5391659" y="93320"/>
                </a:lnTo>
                <a:lnTo>
                  <a:pt x="5347970" y="96900"/>
                </a:lnTo>
                <a:lnTo>
                  <a:pt x="5953573" y="96900"/>
                </a:lnTo>
                <a:lnTo>
                  <a:pt x="5937418" y="91953"/>
                </a:lnTo>
                <a:lnTo>
                  <a:pt x="5892689" y="73457"/>
                </a:lnTo>
                <a:lnTo>
                  <a:pt x="5848787" y="53708"/>
                </a:lnTo>
                <a:lnTo>
                  <a:pt x="5804553" y="35572"/>
                </a:lnTo>
                <a:lnTo>
                  <a:pt x="5759126" y="22056"/>
                </a:lnTo>
                <a:lnTo>
                  <a:pt x="5711570" y="16128"/>
                </a:lnTo>
                <a:close/>
              </a:path>
              <a:path w="10016490" h="129539">
                <a:moveTo>
                  <a:pt x="7431263" y="93351"/>
                </a:moveTo>
                <a:lnTo>
                  <a:pt x="7353076" y="93729"/>
                </a:lnTo>
                <a:lnTo>
                  <a:pt x="7356103" y="94306"/>
                </a:lnTo>
                <a:lnTo>
                  <a:pt x="7401559" y="96900"/>
                </a:lnTo>
                <a:lnTo>
                  <a:pt x="7431263" y="93351"/>
                </a:lnTo>
                <a:close/>
              </a:path>
              <a:path w="10016490" h="129539">
                <a:moveTo>
                  <a:pt x="7722488" y="16128"/>
                </a:moveTo>
                <a:lnTo>
                  <a:pt x="7675493" y="19623"/>
                </a:lnTo>
                <a:lnTo>
                  <a:pt x="7629195" y="30509"/>
                </a:lnTo>
                <a:lnTo>
                  <a:pt x="7583406" y="45960"/>
                </a:lnTo>
                <a:lnTo>
                  <a:pt x="7537936" y="63150"/>
                </a:lnTo>
                <a:lnTo>
                  <a:pt x="7492598" y="79255"/>
                </a:lnTo>
                <a:lnTo>
                  <a:pt x="7447202" y="91447"/>
                </a:lnTo>
                <a:lnTo>
                  <a:pt x="7431263" y="93351"/>
                </a:lnTo>
                <a:lnTo>
                  <a:pt x="7960092" y="90794"/>
                </a:lnTo>
                <a:lnTo>
                  <a:pt x="7916900" y="74611"/>
                </a:lnTo>
                <a:lnTo>
                  <a:pt x="7867636" y="54547"/>
                </a:lnTo>
                <a:lnTo>
                  <a:pt x="7818689" y="36039"/>
                </a:lnTo>
                <a:lnTo>
                  <a:pt x="7770246" y="22196"/>
                </a:lnTo>
                <a:lnTo>
                  <a:pt x="7722488" y="16128"/>
                </a:lnTo>
                <a:close/>
              </a:path>
              <a:path w="10016490" h="129539">
                <a:moveTo>
                  <a:pt x="8407019" y="32257"/>
                </a:moveTo>
                <a:lnTo>
                  <a:pt x="8360372" y="36039"/>
                </a:lnTo>
                <a:lnTo>
                  <a:pt x="8312350" y="47593"/>
                </a:lnTo>
                <a:lnTo>
                  <a:pt x="8263324" y="63808"/>
                </a:lnTo>
                <a:lnTo>
                  <a:pt x="8213673" y="81572"/>
                </a:lnTo>
                <a:lnTo>
                  <a:pt x="8188673" y="89689"/>
                </a:lnTo>
                <a:lnTo>
                  <a:pt x="8564149" y="87873"/>
                </a:lnTo>
                <a:lnTo>
                  <a:pt x="8533868" y="72459"/>
                </a:lnTo>
                <a:lnTo>
                  <a:pt x="8493202" y="53182"/>
                </a:lnTo>
                <a:lnTo>
                  <a:pt x="8451292" y="38652"/>
                </a:lnTo>
                <a:lnTo>
                  <a:pt x="8407019" y="32257"/>
                </a:lnTo>
                <a:close/>
              </a:path>
              <a:path w="10016490" h="129539">
                <a:moveTo>
                  <a:pt x="9091548" y="16128"/>
                </a:moveTo>
                <a:lnTo>
                  <a:pt x="9045879" y="20876"/>
                </a:lnTo>
                <a:lnTo>
                  <a:pt x="8997753" y="33416"/>
                </a:lnTo>
                <a:lnTo>
                  <a:pt x="8948046" y="51195"/>
                </a:lnTo>
                <a:lnTo>
                  <a:pt x="8892484" y="73771"/>
                </a:lnTo>
                <a:lnTo>
                  <a:pt x="8861593" y="86435"/>
                </a:lnTo>
                <a:lnTo>
                  <a:pt x="9275589" y="84433"/>
                </a:lnTo>
                <a:lnTo>
                  <a:pt x="9233488" y="61493"/>
                </a:lnTo>
                <a:lnTo>
                  <a:pt x="9187872" y="39028"/>
                </a:lnTo>
                <a:lnTo>
                  <a:pt x="9140736" y="22537"/>
                </a:lnTo>
                <a:lnTo>
                  <a:pt x="9091548" y="16128"/>
                </a:lnTo>
                <a:close/>
              </a:path>
              <a:path w="10016490" h="129539">
                <a:moveTo>
                  <a:pt x="9733280" y="0"/>
                </a:moveTo>
                <a:lnTo>
                  <a:pt x="9689690" y="7854"/>
                </a:lnTo>
                <a:lnTo>
                  <a:pt x="9644729" y="26308"/>
                </a:lnTo>
                <a:lnTo>
                  <a:pt x="9598646" y="51195"/>
                </a:lnTo>
                <a:lnTo>
                  <a:pt x="9552180" y="78067"/>
                </a:lnTo>
                <a:lnTo>
                  <a:pt x="9542606" y="83142"/>
                </a:lnTo>
                <a:lnTo>
                  <a:pt x="9946631" y="81188"/>
                </a:lnTo>
                <a:lnTo>
                  <a:pt x="9891061" y="50466"/>
                </a:lnTo>
                <a:lnTo>
                  <a:pt x="9838661" y="25127"/>
                </a:lnTo>
                <a:lnTo>
                  <a:pt x="9785076" y="6511"/>
                </a:lnTo>
                <a:lnTo>
                  <a:pt x="9733280" y="0"/>
                </a:lnTo>
                <a:close/>
              </a:path>
              <a:path w="10016490" h="129539">
                <a:moveTo>
                  <a:pt x="2331719" y="0"/>
                </a:moveTo>
                <a:lnTo>
                  <a:pt x="2282836" y="2514"/>
                </a:lnTo>
                <a:lnTo>
                  <a:pt x="2233941" y="12747"/>
                </a:lnTo>
                <a:lnTo>
                  <a:pt x="2185039" y="27871"/>
                </a:lnTo>
                <a:lnTo>
                  <a:pt x="2136135" y="45062"/>
                </a:lnTo>
                <a:lnTo>
                  <a:pt x="2087185" y="61505"/>
                </a:lnTo>
                <a:lnTo>
                  <a:pt x="2038338" y="74338"/>
                </a:lnTo>
                <a:lnTo>
                  <a:pt x="1989454" y="80771"/>
                </a:lnTo>
                <a:lnTo>
                  <a:pt x="2550790" y="80771"/>
                </a:lnTo>
                <a:lnTo>
                  <a:pt x="2545643" y="78673"/>
                </a:lnTo>
                <a:lnTo>
                  <a:pt x="2502852" y="58515"/>
                </a:lnTo>
                <a:lnTo>
                  <a:pt x="2460061" y="38107"/>
                </a:lnTo>
                <a:lnTo>
                  <a:pt x="2417274" y="19911"/>
                </a:lnTo>
                <a:lnTo>
                  <a:pt x="2374492" y="6388"/>
                </a:lnTo>
                <a:lnTo>
                  <a:pt x="2331719" y="0"/>
                </a:lnTo>
                <a:close/>
              </a:path>
              <a:path w="10016490" h="129539">
                <a:moveTo>
                  <a:pt x="7080631" y="32257"/>
                </a:moveTo>
                <a:lnTo>
                  <a:pt x="7030378" y="33965"/>
                </a:lnTo>
                <a:lnTo>
                  <a:pt x="6978000" y="40243"/>
                </a:lnTo>
                <a:lnTo>
                  <a:pt x="6924433" y="49393"/>
                </a:lnTo>
                <a:lnTo>
                  <a:pt x="6870615" y="59718"/>
                </a:lnTo>
                <a:lnTo>
                  <a:pt x="6817483" y="69521"/>
                </a:lnTo>
                <a:lnTo>
                  <a:pt x="6765976" y="77104"/>
                </a:lnTo>
                <a:lnTo>
                  <a:pt x="6717030" y="80771"/>
                </a:lnTo>
                <a:lnTo>
                  <a:pt x="7293004" y="80771"/>
                </a:lnTo>
                <a:lnTo>
                  <a:pt x="7266302" y="73457"/>
                </a:lnTo>
                <a:lnTo>
                  <a:pt x="7221206" y="59713"/>
                </a:lnTo>
                <a:lnTo>
                  <a:pt x="7175479" y="46761"/>
                </a:lnTo>
                <a:lnTo>
                  <a:pt x="7128746" y="36858"/>
                </a:lnTo>
                <a:lnTo>
                  <a:pt x="7080631" y="32257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2175510" y="3858259"/>
            <a:ext cx="10016490" cy="129539"/>
          </a:xfrm>
          <a:custGeom>
            <a:avLst/>
            <a:gdLst/>
            <a:ahLst/>
            <a:cxnLst/>
            <a:rect l="l" t="t" r="r" b="b"/>
            <a:pathLst>
              <a:path w="10016490" h="129539">
                <a:moveTo>
                  <a:pt x="0" y="129285"/>
                </a:moveTo>
                <a:lnTo>
                  <a:pt x="42897" y="105932"/>
                </a:lnTo>
                <a:lnTo>
                  <a:pt x="86388" y="83810"/>
                </a:lnTo>
                <a:lnTo>
                  <a:pt x="131063" y="64150"/>
                </a:lnTo>
                <a:lnTo>
                  <a:pt x="177517" y="48184"/>
                </a:lnTo>
                <a:lnTo>
                  <a:pt x="226342" y="37143"/>
                </a:lnTo>
                <a:lnTo>
                  <a:pt x="278129" y="32257"/>
                </a:lnTo>
                <a:lnTo>
                  <a:pt x="319631" y="35077"/>
                </a:lnTo>
                <a:lnTo>
                  <a:pt x="363517" y="44146"/>
                </a:lnTo>
                <a:lnTo>
                  <a:pt x="409159" y="57379"/>
                </a:lnTo>
                <a:lnTo>
                  <a:pt x="455929" y="72691"/>
                </a:lnTo>
                <a:lnTo>
                  <a:pt x="503200" y="87997"/>
                </a:lnTo>
                <a:lnTo>
                  <a:pt x="550342" y="101213"/>
                </a:lnTo>
                <a:lnTo>
                  <a:pt x="596728" y="110252"/>
                </a:lnTo>
                <a:lnTo>
                  <a:pt x="641731" y="113029"/>
                </a:lnTo>
                <a:lnTo>
                  <a:pt x="691774" y="106822"/>
                </a:lnTo>
                <a:lnTo>
                  <a:pt x="741120" y="92652"/>
                </a:lnTo>
                <a:lnTo>
                  <a:pt x="789957" y="73771"/>
                </a:lnTo>
                <a:lnTo>
                  <a:pt x="838475" y="53428"/>
                </a:lnTo>
                <a:lnTo>
                  <a:pt x="886861" y="34873"/>
                </a:lnTo>
                <a:lnTo>
                  <a:pt x="935305" y="21356"/>
                </a:lnTo>
                <a:lnTo>
                  <a:pt x="983995" y="16128"/>
                </a:lnTo>
                <a:lnTo>
                  <a:pt x="1033106" y="21356"/>
                </a:lnTo>
                <a:lnTo>
                  <a:pt x="1082452" y="34873"/>
                </a:lnTo>
                <a:lnTo>
                  <a:pt x="1131849" y="53428"/>
                </a:lnTo>
                <a:lnTo>
                  <a:pt x="1181113" y="73771"/>
                </a:lnTo>
                <a:lnTo>
                  <a:pt x="1230059" y="92652"/>
                </a:lnTo>
                <a:lnTo>
                  <a:pt x="1278503" y="106822"/>
                </a:lnTo>
                <a:lnTo>
                  <a:pt x="1326261" y="113029"/>
                </a:lnTo>
                <a:lnTo>
                  <a:pt x="1373069" y="109722"/>
                </a:lnTo>
                <a:lnTo>
                  <a:pt x="1418932" y="99194"/>
                </a:lnTo>
                <a:lnTo>
                  <a:pt x="1464224" y="84131"/>
                </a:lnTo>
                <a:lnTo>
                  <a:pt x="1509320" y="67221"/>
                </a:lnTo>
                <a:lnTo>
                  <a:pt x="1554596" y="51148"/>
                </a:lnTo>
                <a:lnTo>
                  <a:pt x="1600427" y="38598"/>
                </a:lnTo>
                <a:lnTo>
                  <a:pt x="1647189" y="32257"/>
                </a:lnTo>
                <a:lnTo>
                  <a:pt x="1694954" y="33545"/>
                </a:lnTo>
                <a:lnTo>
                  <a:pt x="1743413" y="40476"/>
                </a:lnTo>
                <a:lnTo>
                  <a:pt x="1792377" y="50792"/>
                </a:lnTo>
                <a:lnTo>
                  <a:pt x="1841654" y="62237"/>
                </a:lnTo>
                <a:lnTo>
                  <a:pt x="1891054" y="72553"/>
                </a:lnTo>
                <a:lnTo>
                  <a:pt x="1940384" y="79484"/>
                </a:lnTo>
                <a:lnTo>
                  <a:pt x="1989454" y="80771"/>
                </a:lnTo>
                <a:lnTo>
                  <a:pt x="2038338" y="74338"/>
                </a:lnTo>
                <a:lnTo>
                  <a:pt x="2087233" y="61493"/>
                </a:lnTo>
                <a:lnTo>
                  <a:pt x="2136135" y="45062"/>
                </a:lnTo>
                <a:lnTo>
                  <a:pt x="2185039" y="27871"/>
                </a:lnTo>
                <a:lnTo>
                  <a:pt x="2233941" y="12747"/>
                </a:lnTo>
                <a:lnTo>
                  <a:pt x="2282836" y="2514"/>
                </a:lnTo>
                <a:lnTo>
                  <a:pt x="2331719" y="0"/>
                </a:lnTo>
                <a:lnTo>
                  <a:pt x="2374492" y="6388"/>
                </a:lnTo>
                <a:lnTo>
                  <a:pt x="2417274" y="19911"/>
                </a:lnTo>
                <a:lnTo>
                  <a:pt x="2460061" y="38107"/>
                </a:lnTo>
                <a:lnTo>
                  <a:pt x="2502852" y="58515"/>
                </a:lnTo>
                <a:lnTo>
                  <a:pt x="2545643" y="78673"/>
                </a:lnTo>
                <a:lnTo>
                  <a:pt x="2588430" y="96119"/>
                </a:lnTo>
                <a:lnTo>
                  <a:pt x="2631212" y="108392"/>
                </a:lnTo>
                <a:lnTo>
                  <a:pt x="2673985" y="113029"/>
                </a:lnTo>
                <a:lnTo>
                  <a:pt x="2716757" y="108173"/>
                </a:lnTo>
                <a:lnTo>
                  <a:pt x="2759539" y="95369"/>
                </a:lnTo>
                <a:lnTo>
                  <a:pt x="2802326" y="77266"/>
                </a:lnTo>
                <a:lnTo>
                  <a:pt x="2845117" y="56514"/>
                </a:lnTo>
                <a:lnTo>
                  <a:pt x="2887908" y="35763"/>
                </a:lnTo>
                <a:lnTo>
                  <a:pt x="2930695" y="17660"/>
                </a:lnTo>
                <a:lnTo>
                  <a:pt x="2973477" y="4856"/>
                </a:lnTo>
                <a:lnTo>
                  <a:pt x="3016250" y="0"/>
                </a:lnTo>
                <a:lnTo>
                  <a:pt x="3059168" y="4856"/>
                </a:lnTo>
                <a:lnTo>
                  <a:pt x="3102304" y="17660"/>
                </a:lnTo>
                <a:lnTo>
                  <a:pt x="3145529" y="35763"/>
                </a:lnTo>
                <a:lnTo>
                  <a:pt x="3188715" y="56514"/>
                </a:lnTo>
                <a:lnTo>
                  <a:pt x="3231735" y="77266"/>
                </a:lnTo>
                <a:lnTo>
                  <a:pt x="3274460" y="95369"/>
                </a:lnTo>
                <a:lnTo>
                  <a:pt x="3316763" y="108173"/>
                </a:lnTo>
                <a:lnTo>
                  <a:pt x="3358515" y="113029"/>
                </a:lnTo>
                <a:lnTo>
                  <a:pt x="3405463" y="106908"/>
                </a:lnTo>
                <a:lnTo>
                  <a:pt x="3451730" y="91088"/>
                </a:lnTo>
                <a:lnTo>
                  <a:pt x="3497504" y="69382"/>
                </a:lnTo>
                <a:lnTo>
                  <a:pt x="3542973" y="45606"/>
                </a:lnTo>
                <a:lnTo>
                  <a:pt x="3588327" y="23574"/>
                </a:lnTo>
                <a:lnTo>
                  <a:pt x="3633754" y="7100"/>
                </a:lnTo>
                <a:lnTo>
                  <a:pt x="3679443" y="0"/>
                </a:lnTo>
                <a:lnTo>
                  <a:pt x="3724899" y="4248"/>
                </a:lnTo>
                <a:lnTo>
                  <a:pt x="3769857" y="17111"/>
                </a:lnTo>
                <a:lnTo>
                  <a:pt x="3814691" y="35339"/>
                </a:lnTo>
                <a:lnTo>
                  <a:pt x="3859773" y="55683"/>
                </a:lnTo>
                <a:lnTo>
                  <a:pt x="3905478" y="74891"/>
                </a:lnTo>
                <a:lnTo>
                  <a:pt x="3952177" y="89713"/>
                </a:lnTo>
                <a:lnTo>
                  <a:pt x="4000245" y="96900"/>
                </a:lnTo>
                <a:lnTo>
                  <a:pt x="4050352" y="95039"/>
                </a:lnTo>
                <a:lnTo>
                  <a:pt x="4102313" y="86473"/>
                </a:lnTo>
                <a:lnTo>
                  <a:pt x="4155387" y="73751"/>
                </a:lnTo>
                <a:lnTo>
                  <a:pt x="4208832" y="59420"/>
                </a:lnTo>
                <a:lnTo>
                  <a:pt x="4261906" y="46028"/>
                </a:lnTo>
                <a:lnTo>
                  <a:pt x="4313867" y="36125"/>
                </a:lnTo>
                <a:lnTo>
                  <a:pt x="4363973" y="32257"/>
                </a:lnTo>
                <a:lnTo>
                  <a:pt x="4411855" y="35978"/>
                </a:lnTo>
                <a:lnTo>
                  <a:pt x="4458119" y="45540"/>
                </a:lnTo>
                <a:lnTo>
                  <a:pt x="4503326" y="58540"/>
                </a:lnTo>
                <a:lnTo>
                  <a:pt x="4548035" y="72578"/>
                </a:lnTo>
                <a:lnTo>
                  <a:pt x="4592807" y="85251"/>
                </a:lnTo>
                <a:lnTo>
                  <a:pt x="4638200" y="94159"/>
                </a:lnTo>
                <a:lnTo>
                  <a:pt x="4684775" y="96900"/>
                </a:lnTo>
                <a:lnTo>
                  <a:pt x="4732766" y="91586"/>
                </a:lnTo>
                <a:lnTo>
                  <a:pt x="4781677" y="79721"/>
                </a:lnTo>
                <a:lnTo>
                  <a:pt x="4831136" y="63990"/>
                </a:lnTo>
                <a:lnTo>
                  <a:pt x="4880773" y="47079"/>
                </a:lnTo>
                <a:lnTo>
                  <a:pt x="4930217" y="31675"/>
                </a:lnTo>
                <a:lnTo>
                  <a:pt x="4979096" y="20463"/>
                </a:lnTo>
                <a:lnTo>
                  <a:pt x="5027041" y="16128"/>
                </a:lnTo>
                <a:lnTo>
                  <a:pt x="5073663" y="20603"/>
                </a:lnTo>
                <a:lnTo>
                  <a:pt x="5119090" y="32142"/>
                </a:lnTo>
                <a:lnTo>
                  <a:pt x="5163884" y="47919"/>
                </a:lnTo>
                <a:lnTo>
                  <a:pt x="5208607" y="65110"/>
                </a:lnTo>
                <a:lnTo>
                  <a:pt x="5253821" y="80887"/>
                </a:lnTo>
                <a:lnTo>
                  <a:pt x="5300088" y="92426"/>
                </a:lnTo>
                <a:lnTo>
                  <a:pt x="5347970" y="96900"/>
                </a:lnTo>
                <a:lnTo>
                  <a:pt x="5391659" y="93320"/>
                </a:lnTo>
                <a:lnTo>
                  <a:pt x="5436858" y="83905"/>
                </a:lnTo>
                <a:lnTo>
                  <a:pt x="5483062" y="70641"/>
                </a:lnTo>
                <a:lnTo>
                  <a:pt x="5529770" y="55514"/>
                </a:lnTo>
                <a:lnTo>
                  <a:pt x="5576478" y="40513"/>
                </a:lnTo>
                <a:lnTo>
                  <a:pt x="5622682" y="27624"/>
                </a:lnTo>
                <a:lnTo>
                  <a:pt x="5667881" y="18833"/>
                </a:lnTo>
                <a:lnTo>
                  <a:pt x="5711570" y="16128"/>
                </a:lnTo>
                <a:lnTo>
                  <a:pt x="5759126" y="22056"/>
                </a:lnTo>
                <a:lnTo>
                  <a:pt x="5804553" y="35572"/>
                </a:lnTo>
                <a:lnTo>
                  <a:pt x="5848787" y="53708"/>
                </a:lnTo>
                <a:lnTo>
                  <a:pt x="5892764" y="73491"/>
                </a:lnTo>
                <a:lnTo>
                  <a:pt x="5937418" y="91953"/>
                </a:lnTo>
                <a:lnTo>
                  <a:pt x="5983684" y="106122"/>
                </a:lnTo>
                <a:lnTo>
                  <a:pt x="6032499" y="113029"/>
                </a:lnTo>
                <a:lnTo>
                  <a:pt x="6078132" y="112044"/>
                </a:lnTo>
                <a:lnTo>
                  <a:pt x="6126241" y="106003"/>
                </a:lnTo>
                <a:lnTo>
                  <a:pt x="6175946" y="96423"/>
                </a:lnTo>
                <a:lnTo>
                  <a:pt x="6226365" y="84820"/>
                </a:lnTo>
                <a:lnTo>
                  <a:pt x="6276617" y="72711"/>
                </a:lnTo>
                <a:lnTo>
                  <a:pt x="6325822" y="61612"/>
                </a:lnTo>
                <a:lnTo>
                  <a:pt x="6373098" y="53041"/>
                </a:lnTo>
                <a:lnTo>
                  <a:pt x="6417564" y="48513"/>
                </a:lnTo>
                <a:lnTo>
                  <a:pt x="6471673" y="49192"/>
                </a:lnTo>
                <a:lnTo>
                  <a:pt x="6521337" y="55042"/>
                </a:lnTo>
                <a:lnTo>
                  <a:pt x="6568630" y="63595"/>
                </a:lnTo>
                <a:lnTo>
                  <a:pt x="6615627" y="72380"/>
                </a:lnTo>
                <a:lnTo>
                  <a:pt x="6664402" y="78929"/>
                </a:lnTo>
                <a:lnTo>
                  <a:pt x="6717030" y="80771"/>
                </a:lnTo>
                <a:lnTo>
                  <a:pt x="6765976" y="77104"/>
                </a:lnTo>
                <a:lnTo>
                  <a:pt x="6817483" y="69521"/>
                </a:lnTo>
                <a:lnTo>
                  <a:pt x="6870615" y="59718"/>
                </a:lnTo>
                <a:lnTo>
                  <a:pt x="6924433" y="49393"/>
                </a:lnTo>
                <a:lnTo>
                  <a:pt x="6978000" y="40243"/>
                </a:lnTo>
                <a:lnTo>
                  <a:pt x="7030378" y="33965"/>
                </a:lnTo>
                <a:lnTo>
                  <a:pt x="7080631" y="32257"/>
                </a:lnTo>
                <a:lnTo>
                  <a:pt x="7128746" y="36858"/>
                </a:lnTo>
                <a:lnTo>
                  <a:pt x="7175479" y="46761"/>
                </a:lnTo>
                <a:lnTo>
                  <a:pt x="7221206" y="59713"/>
                </a:lnTo>
                <a:lnTo>
                  <a:pt x="7266302" y="73457"/>
                </a:lnTo>
                <a:lnTo>
                  <a:pt x="7311143" y="85740"/>
                </a:lnTo>
                <a:lnTo>
                  <a:pt x="7356103" y="94306"/>
                </a:lnTo>
                <a:lnTo>
                  <a:pt x="7401559" y="96900"/>
                </a:lnTo>
                <a:lnTo>
                  <a:pt x="7447202" y="91447"/>
                </a:lnTo>
                <a:lnTo>
                  <a:pt x="7492598" y="79255"/>
                </a:lnTo>
                <a:lnTo>
                  <a:pt x="7537936" y="63150"/>
                </a:lnTo>
                <a:lnTo>
                  <a:pt x="7583406" y="45960"/>
                </a:lnTo>
                <a:lnTo>
                  <a:pt x="7629195" y="30509"/>
                </a:lnTo>
                <a:lnTo>
                  <a:pt x="7675493" y="19623"/>
                </a:lnTo>
                <a:lnTo>
                  <a:pt x="7722488" y="16128"/>
                </a:lnTo>
                <a:lnTo>
                  <a:pt x="7770246" y="22196"/>
                </a:lnTo>
                <a:lnTo>
                  <a:pt x="7818690" y="36039"/>
                </a:lnTo>
                <a:lnTo>
                  <a:pt x="7867636" y="54547"/>
                </a:lnTo>
                <a:lnTo>
                  <a:pt x="7916900" y="74611"/>
                </a:lnTo>
                <a:lnTo>
                  <a:pt x="7966297" y="93119"/>
                </a:lnTo>
                <a:lnTo>
                  <a:pt x="8015643" y="106962"/>
                </a:lnTo>
                <a:lnTo>
                  <a:pt x="8064754" y="113029"/>
                </a:lnTo>
                <a:lnTo>
                  <a:pt x="8114011" y="109295"/>
                </a:lnTo>
                <a:lnTo>
                  <a:pt x="8163776" y="97772"/>
                </a:lnTo>
                <a:lnTo>
                  <a:pt x="8213673" y="81572"/>
                </a:lnTo>
                <a:lnTo>
                  <a:pt x="8263324" y="63808"/>
                </a:lnTo>
                <a:lnTo>
                  <a:pt x="8312350" y="47593"/>
                </a:lnTo>
                <a:lnTo>
                  <a:pt x="8360374" y="36039"/>
                </a:lnTo>
                <a:lnTo>
                  <a:pt x="8407019" y="32257"/>
                </a:lnTo>
                <a:lnTo>
                  <a:pt x="8451292" y="38652"/>
                </a:lnTo>
                <a:lnTo>
                  <a:pt x="8493202" y="53182"/>
                </a:lnTo>
                <a:lnTo>
                  <a:pt x="8533868" y="72459"/>
                </a:lnTo>
                <a:lnTo>
                  <a:pt x="8574410" y="93096"/>
                </a:lnTo>
                <a:lnTo>
                  <a:pt x="8615946" y="111705"/>
                </a:lnTo>
                <a:lnTo>
                  <a:pt x="8659598" y="124897"/>
                </a:lnTo>
                <a:lnTo>
                  <a:pt x="8706485" y="129285"/>
                </a:lnTo>
                <a:lnTo>
                  <a:pt x="8750945" y="123621"/>
                </a:lnTo>
                <a:lnTo>
                  <a:pt x="8798208" y="110426"/>
                </a:lnTo>
                <a:lnTo>
                  <a:pt x="8847397" y="92254"/>
                </a:lnTo>
                <a:lnTo>
                  <a:pt x="8897635" y="71659"/>
                </a:lnTo>
                <a:lnTo>
                  <a:pt x="8948046" y="51195"/>
                </a:lnTo>
                <a:lnTo>
                  <a:pt x="8997753" y="33416"/>
                </a:lnTo>
                <a:lnTo>
                  <a:pt x="9045879" y="20876"/>
                </a:lnTo>
                <a:lnTo>
                  <a:pt x="9091548" y="16128"/>
                </a:lnTo>
                <a:lnTo>
                  <a:pt x="9140736" y="22537"/>
                </a:lnTo>
                <a:lnTo>
                  <a:pt x="9187872" y="39028"/>
                </a:lnTo>
                <a:lnTo>
                  <a:pt x="9233514" y="61505"/>
                </a:lnTo>
                <a:lnTo>
                  <a:pt x="9278223" y="85868"/>
                </a:lnTo>
                <a:lnTo>
                  <a:pt x="9322559" y="108018"/>
                </a:lnTo>
                <a:lnTo>
                  <a:pt x="9367081" y="123857"/>
                </a:lnTo>
                <a:lnTo>
                  <a:pt x="9412350" y="129285"/>
                </a:lnTo>
                <a:lnTo>
                  <a:pt x="9458600" y="121384"/>
                </a:lnTo>
                <a:lnTo>
                  <a:pt x="9505333" y="102899"/>
                </a:lnTo>
                <a:lnTo>
                  <a:pt x="9552180" y="78067"/>
                </a:lnTo>
                <a:lnTo>
                  <a:pt x="9598769" y="51125"/>
                </a:lnTo>
                <a:lnTo>
                  <a:pt x="9644729" y="26308"/>
                </a:lnTo>
                <a:lnTo>
                  <a:pt x="9689690" y="7854"/>
                </a:lnTo>
                <a:lnTo>
                  <a:pt x="9733280" y="0"/>
                </a:lnTo>
                <a:lnTo>
                  <a:pt x="9785076" y="6511"/>
                </a:lnTo>
                <a:lnTo>
                  <a:pt x="9838661" y="25127"/>
                </a:lnTo>
                <a:lnTo>
                  <a:pt x="9891061" y="50466"/>
                </a:lnTo>
                <a:lnTo>
                  <a:pt x="9939302" y="77150"/>
                </a:lnTo>
                <a:lnTo>
                  <a:pt x="9980409" y="99797"/>
                </a:lnTo>
                <a:lnTo>
                  <a:pt x="10011410" y="113029"/>
                </a:lnTo>
                <a:lnTo>
                  <a:pt x="10016490" y="113771"/>
                </a:lnTo>
              </a:path>
            </a:pathLst>
          </a:custGeom>
          <a:ln w="25908">
            <a:solidFill>
              <a:srgbClr val="4F61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7527797" y="3583685"/>
            <a:ext cx="247015" cy="260985"/>
          </a:xfrm>
          <a:custGeom>
            <a:avLst/>
            <a:gdLst/>
            <a:ahLst/>
            <a:cxnLst/>
            <a:rect l="l" t="t" r="r" b="b"/>
            <a:pathLst>
              <a:path w="247015" h="260985">
                <a:moveTo>
                  <a:pt x="117959" y="188594"/>
                </a:moveTo>
                <a:lnTo>
                  <a:pt x="88137" y="188594"/>
                </a:lnTo>
                <a:lnTo>
                  <a:pt x="97027" y="260603"/>
                </a:lnTo>
                <a:lnTo>
                  <a:pt x="117959" y="188594"/>
                </a:lnTo>
                <a:close/>
              </a:path>
              <a:path w="247015" h="260985">
                <a:moveTo>
                  <a:pt x="159459" y="180212"/>
                </a:moveTo>
                <a:lnTo>
                  <a:pt x="120396" y="180212"/>
                </a:lnTo>
                <a:lnTo>
                  <a:pt x="151383" y="238125"/>
                </a:lnTo>
                <a:lnTo>
                  <a:pt x="159459" y="180212"/>
                </a:lnTo>
                <a:close/>
              </a:path>
              <a:path w="247015" h="260985">
                <a:moveTo>
                  <a:pt x="196809" y="174370"/>
                </a:moveTo>
                <a:lnTo>
                  <a:pt x="160274" y="174370"/>
                </a:lnTo>
                <a:lnTo>
                  <a:pt x="207391" y="218312"/>
                </a:lnTo>
                <a:lnTo>
                  <a:pt x="196809" y="174370"/>
                </a:lnTo>
                <a:close/>
              </a:path>
              <a:path w="247015" h="260985">
                <a:moveTo>
                  <a:pt x="195310" y="168147"/>
                </a:moveTo>
                <a:lnTo>
                  <a:pt x="64770" y="168147"/>
                </a:lnTo>
                <a:lnTo>
                  <a:pt x="54482" y="212597"/>
                </a:lnTo>
                <a:lnTo>
                  <a:pt x="88137" y="188594"/>
                </a:lnTo>
                <a:lnTo>
                  <a:pt x="117959" y="188594"/>
                </a:lnTo>
                <a:lnTo>
                  <a:pt x="120396" y="180212"/>
                </a:lnTo>
                <a:lnTo>
                  <a:pt x="159459" y="180212"/>
                </a:lnTo>
                <a:lnTo>
                  <a:pt x="160274" y="174370"/>
                </a:lnTo>
                <a:lnTo>
                  <a:pt x="196809" y="174370"/>
                </a:lnTo>
                <a:lnTo>
                  <a:pt x="195310" y="168147"/>
                </a:lnTo>
                <a:close/>
              </a:path>
              <a:path w="247015" h="260985">
                <a:moveTo>
                  <a:pt x="4191" y="27686"/>
                </a:moveTo>
                <a:lnTo>
                  <a:pt x="52831" y="91947"/>
                </a:lnTo>
                <a:lnTo>
                  <a:pt x="0" y="103886"/>
                </a:lnTo>
                <a:lnTo>
                  <a:pt x="42545" y="142112"/>
                </a:lnTo>
                <a:lnTo>
                  <a:pt x="1524" y="176021"/>
                </a:lnTo>
                <a:lnTo>
                  <a:pt x="64770" y="168147"/>
                </a:lnTo>
                <a:lnTo>
                  <a:pt x="195310" y="168147"/>
                </a:lnTo>
                <a:lnTo>
                  <a:pt x="192404" y="156082"/>
                </a:lnTo>
                <a:lnTo>
                  <a:pt x="241103" y="156082"/>
                </a:lnTo>
                <a:lnTo>
                  <a:pt x="201295" y="126364"/>
                </a:lnTo>
                <a:lnTo>
                  <a:pt x="241173" y="98170"/>
                </a:lnTo>
                <a:lnTo>
                  <a:pt x="190880" y="88264"/>
                </a:lnTo>
                <a:lnTo>
                  <a:pt x="197578" y="76200"/>
                </a:lnTo>
                <a:lnTo>
                  <a:pt x="83566" y="76200"/>
                </a:lnTo>
                <a:lnTo>
                  <a:pt x="4191" y="27686"/>
                </a:lnTo>
                <a:close/>
              </a:path>
              <a:path w="247015" h="260985">
                <a:moveTo>
                  <a:pt x="241103" y="156082"/>
                </a:moveTo>
                <a:lnTo>
                  <a:pt x="192404" y="156082"/>
                </a:lnTo>
                <a:lnTo>
                  <a:pt x="246887" y="160400"/>
                </a:lnTo>
                <a:lnTo>
                  <a:pt x="241103" y="156082"/>
                </a:lnTo>
                <a:close/>
              </a:path>
              <a:path w="247015" h="260985">
                <a:moveTo>
                  <a:pt x="95503" y="27686"/>
                </a:moveTo>
                <a:lnTo>
                  <a:pt x="83566" y="76200"/>
                </a:lnTo>
                <a:lnTo>
                  <a:pt x="197578" y="76200"/>
                </a:lnTo>
                <a:lnTo>
                  <a:pt x="201033" y="69976"/>
                </a:lnTo>
                <a:lnTo>
                  <a:pt x="123444" y="69976"/>
                </a:lnTo>
                <a:lnTo>
                  <a:pt x="95503" y="27686"/>
                </a:lnTo>
                <a:close/>
              </a:path>
              <a:path w="247015" h="260985">
                <a:moveTo>
                  <a:pt x="165988" y="0"/>
                </a:moveTo>
                <a:lnTo>
                  <a:pt x="123444" y="69976"/>
                </a:lnTo>
                <a:lnTo>
                  <a:pt x="201033" y="69976"/>
                </a:lnTo>
                <a:lnTo>
                  <a:pt x="204206" y="64262"/>
                </a:lnTo>
                <a:lnTo>
                  <a:pt x="161798" y="64262"/>
                </a:lnTo>
                <a:lnTo>
                  <a:pt x="165988" y="0"/>
                </a:lnTo>
                <a:close/>
              </a:path>
              <a:path w="247015" h="260985">
                <a:moveTo>
                  <a:pt x="210057" y="53720"/>
                </a:moveTo>
                <a:lnTo>
                  <a:pt x="161798" y="64262"/>
                </a:lnTo>
                <a:lnTo>
                  <a:pt x="204206" y="64262"/>
                </a:lnTo>
                <a:lnTo>
                  <a:pt x="210057" y="5372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7527797" y="3583685"/>
            <a:ext cx="247015" cy="260985"/>
          </a:xfrm>
          <a:custGeom>
            <a:avLst/>
            <a:gdLst/>
            <a:ahLst/>
            <a:cxnLst/>
            <a:rect l="l" t="t" r="r" b="b"/>
            <a:pathLst>
              <a:path w="247015" h="260985">
                <a:moveTo>
                  <a:pt x="123444" y="69976"/>
                </a:moveTo>
                <a:lnTo>
                  <a:pt x="165988" y="0"/>
                </a:lnTo>
                <a:lnTo>
                  <a:pt x="161798" y="64262"/>
                </a:lnTo>
                <a:lnTo>
                  <a:pt x="210057" y="53720"/>
                </a:lnTo>
                <a:lnTo>
                  <a:pt x="190880" y="88264"/>
                </a:lnTo>
                <a:lnTo>
                  <a:pt x="241173" y="98170"/>
                </a:lnTo>
                <a:lnTo>
                  <a:pt x="201295" y="126364"/>
                </a:lnTo>
                <a:lnTo>
                  <a:pt x="246887" y="160400"/>
                </a:lnTo>
                <a:lnTo>
                  <a:pt x="192404" y="156082"/>
                </a:lnTo>
                <a:lnTo>
                  <a:pt x="207391" y="218312"/>
                </a:lnTo>
                <a:lnTo>
                  <a:pt x="160274" y="174370"/>
                </a:lnTo>
                <a:lnTo>
                  <a:pt x="151383" y="238125"/>
                </a:lnTo>
                <a:lnTo>
                  <a:pt x="120396" y="180212"/>
                </a:lnTo>
                <a:lnTo>
                  <a:pt x="97027" y="260603"/>
                </a:lnTo>
                <a:lnTo>
                  <a:pt x="88137" y="188594"/>
                </a:lnTo>
                <a:lnTo>
                  <a:pt x="54482" y="212597"/>
                </a:lnTo>
                <a:lnTo>
                  <a:pt x="64770" y="168147"/>
                </a:lnTo>
                <a:lnTo>
                  <a:pt x="1524" y="176021"/>
                </a:lnTo>
                <a:lnTo>
                  <a:pt x="42545" y="142112"/>
                </a:lnTo>
                <a:lnTo>
                  <a:pt x="0" y="103886"/>
                </a:lnTo>
                <a:lnTo>
                  <a:pt x="52831" y="91947"/>
                </a:lnTo>
                <a:lnTo>
                  <a:pt x="4191" y="27686"/>
                </a:lnTo>
                <a:lnTo>
                  <a:pt x="83566" y="76200"/>
                </a:lnTo>
                <a:lnTo>
                  <a:pt x="95503" y="27686"/>
                </a:lnTo>
                <a:lnTo>
                  <a:pt x="123444" y="69976"/>
                </a:lnTo>
                <a:close/>
              </a:path>
            </a:pathLst>
          </a:custGeom>
          <a:ln w="25908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2378201" y="3441953"/>
            <a:ext cx="245745" cy="262255"/>
          </a:xfrm>
          <a:custGeom>
            <a:avLst/>
            <a:gdLst/>
            <a:ahLst/>
            <a:cxnLst/>
            <a:rect l="l" t="t" r="r" b="b"/>
            <a:pathLst>
              <a:path w="245744" h="262254">
                <a:moveTo>
                  <a:pt x="117225" y="189611"/>
                </a:moveTo>
                <a:lnTo>
                  <a:pt x="87630" y="189611"/>
                </a:lnTo>
                <a:lnTo>
                  <a:pt x="96393" y="262128"/>
                </a:lnTo>
                <a:lnTo>
                  <a:pt x="117225" y="189611"/>
                </a:lnTo>
                <a:close/>
              </a:path>
              <a:path w="245744" h="262254">
                <a:moveTo>
                  <a:pt x="158459" y="181229"/>
                </a:moveTo>
                <a:lnTo>
                  <a:pt x="119634" y="181229"/>
                </a:lnTo>
                <a:lnTo>
                  <a:pt x="150495" y="239522"/>
                </a:lnTo>
                <a:lnTo>
                  <a:pt x="158459" y="181229"/>
                </a:lnTo>
                <a:close/>
              </a:path>
              <a:path w="245744" h="262254">
                <a:moveTo>
                  <a:pt x="195610" y="175387"/>
                </a:moveTo>
                <a:lnTo>
                  <a:pt x="159258" y="175387"/>
                </a:lnTo>
                <a:lnTo>
                  <a:pt x="206121" y="219583"/>
                </a:lnTo>
                <a:lnTo>
                  <a:pt x="195610" y="175387"/>
                </a:lnTo>
                <a:close/>
              </a:path>
              <a:path w="245744" h="262254">
                <a:moveTo>
                  <a:pt x="194131" y="169164"/>
                </a:moveTo>
                <a:lnTo>
                  <a:pt x="64389" y="169164"/>
                </a:lnTo>
                <a:lnTo>
                  <a:pt x="54102" y="213741"/>
                </a:lnTo>
                <a:lnTo>
                  <a:pt x="87630" y="189611"/>
                </a:lnTo>
                <a:lnTo>
                  <a:pt x="117225" y="189611"/>
                </a:lnTo>
                <a:lnTo>
                  <a:pt x="119634" y="181229"/>
                </a:lnTo>
                <a:lnTo>
                  <a:pt x="158459" y="181229"/>
                </a:lnTo>
                <a:lnTo>
                  <a:pt x="159258" y="175387"/>
                </a:lnTo>
                <a:lnTo>
                  <a:pt x="195610" y="175387"/>
                </a:lnTo>
                <a:lnTo>
                  <a:pt x="194131" y="169164"/>
                </a:lnTo>
                <a:close/>
              </a:path>
              <a:path w="245744" h="262254">
                <a:moveTo>
                  <a:pt x="4191" y="27812"/>
                </a:moveTo>
                <a:lnTo>
                  <a:pt x="52578" y="92456"/>
                </a:lnTo>
                <a:lnTo>
                  <a:pt x="0" y="104521"/>
                </a:lnTo>
                <a:lnTo>
                  <a:pt x="42291" y="142875"/>
                </a:lnTo>
                <a:lnTo>
                  <a:pt x="1524" y="177038"/>
                </a:lnTo>
                <a:lnTo>
                  <a:pt x="64389" y="169164"/>
                </a:lnTo>
                <a:lnTo>
                  <a:pt x="194131" y="169164"/>
                </a:lnTo>
                <a:lnTo>
                  <a:pt x="191262" y="157099"/>
                </a:lnTo>
                <a:lnTo>
                  <a:pt x="239801" y="157099"/>
                </a:lnTo>
                <a:lnTo>
                  <a:pt x="200025" y="127126"/>
                </a:lnTo>
                <a:lnTo>
                  <a:pt x="239649" y="98806"/>
                </a:lnTo>
                <a:lnTo>
                  <a:pt x="189737" y="88773"/>
                </a:lnTo>
                <a:lnTo>
                  <a:pt x="196367" y="76708"/>
                </a:lnTo>
                <a:lnTo>
                  <a:pt x="83058" y="76708"/>
                </a:lnTo>
                <a:lnTo>
                  <a:pt x="4191" y="27812"/>
                </a:lnTo>
                <a:close/>
              </a:path>
              <a:path w="245744" h="262254">
                <a:moveTo>
                  <a:pt x="239801" y="157099"/>
                </a:moveTo>
                <a:lnTo>
                  <a:pt x="191262" y="157099"/>
                </a:lnTo>
                <a:lnTo>
                  <a:pt x="245364" y="161290"/>
                </a:lnTo>
                <a:lnTo>
                  <a:pt x="239801" y="157099"/>
                </a:lnTo>
                <a:close/>
              </a:path>
              <a:path w="245744" h="262254">
                <a:moveTo>
                  <a:pt x="94868" y="27812"/>
                </a:moveTo>
                <a:lnTo>
                  <a:pt x="83058" y="76708"/>
                </a:lnTo>
                <a:lnTo>
                  <a:pt x="196367" y="76708"/>
                </a:lnTo>
                <a:lnTo>
                  <a:pt x="199856" y="70358"/>
                </a:lnTo>
                <a:lnTo>
                  <a:pt x="122681" y="70358"/>
                </a:lnTo>
                <a:lnTo>
                  <a:pt x="94868" y="27812"/>
                </a:lnTo>
                <a:close/>
              </a:path>
              <a:path w="245744" h="262254">
                <a:moveTo>
                  <a:pt x="164973" y="0"/>
                </a:moveTo>
                <a:lnTo>
                  <a:pt x="122681" y="70358"/>
                </a:lnTo>
                <a:lnTo>
                  <a:pt x="199856" y="70358"/>
                </a:lnTo>
                <a:lnTo>
                  <a:pt x="202996" y="64643"/>
                </a:lnTo>
                <a:lnTo>
                  <a:pt x="160781" y="64643"/>
                </a:lnTo>
                <a:lnTo>
                  <a:pt x="164973" y="0"/>
                </a:lnTo>
                <a:close/>
              </a:path>
              <a:path w="245744" h="262254">
                <a:moveTo>
                  <a:pt x="208787" y="54101"/>
                </a:moveTo>
                <a:lnTo>
                  <a:pt x="160781" y="64643"/>
                </a:lnTo>
                <a:lnTo>
                  <a:pt x="202996" y="64643"/>
                </a:lnTo>
                <a:lnTo>
                  <a:pt x="208787" y="5410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2378201" y="3441953"/>
            <a:ext cx="245745" cy="262255"/>
          </a:xfrm>
          <a:custGeom>
            <a:avLst/>
            <a:gdLst/>
            <a:ahLst/>
            <a:cxnLst/>
            <a:rect l="l" t="t" r="r" b="b"/>
            <a:pathLst>
              <a:path w="245744" h="262254">
                <a:moveTo>
                  <a:pt x="122681" y="70358"/>
                </a:moveTo>
                <a:lnTo>
                  <a:pt x="164973" y="0"/>
                </a:lnTo>
                <a:lnTo>
                  <a:pt x="160781" y="64643"/>
                </a:lnTo>
                <a:lnTo>
                  <a:pt x="208787" y="54101"/>
                </a:lnTo>
                <a:lnTo>
                  <a:pt x="189737" y="88773"/>
                </a:lnTo>
                <a:lnTo>
                  <a:pt x="239649" y="98806"/>
                </a:lnTo>
                <a:lnTo>
                  <a:pt x="200025" y="127126"/>
                </a:lnTo>
                <a:lnTo>
                  <a:pt x="245364" y="161290"/>
                </a:lnTo>
                <a:lnTo>
                  <a:pt x="191262" y="157099"/>
                </a:lnTo>
                <a:lnTo>
                  <a:pt x="206121" y="219583"/>
                </a:lnTo>
                <a:lnTo>
                  <a:pt x="159258" y="175387"/>
                </a:lnTo>
                <a:lnTo>
                  <a:pt x="150495" y="239522"/>
                </a:lnTo>
                <a:lnTo>
                  <a:pt x="119634" y="181229"/>
                </a:lnTo>
                <a:lnTo>
                  <a:pt x="96393" y="262128"/>
                </a:lnTo>
                <a:lnTo>
                  <a:pt x="87630" y="189611"/>
                </a:lnTo>
                <a:lnTo>
                  <a:pt x="54102" y="213741"/>
                </a:lnTo>
                <a:lnTo>
                  <a:pt x="64389" y="169164"/>
                </a:lnTo>
                <a:lnTo>
                  <a:pt x="1524" y="177038"/>
                </a:lnTo>
                <a:lnTo>
                  <a:pt x="42291" y="142875"/>
                </a:lnTo>
                <a:lnTo>
                  <a:pt x="0" y="104521"/>
                </a:lnTo>
                <a:lnTo>
                  <a:pt x="52578" y="92456"/>
                </a:lnTo>
                <a:lnTo>
                  <a:pt x="4191" y="27812"/>
                </a:lnTo>
                <a:lnTo>
                  <a:pt x="83058" y="76708"/>
                </a:lnTo>
                <a:lnTo>
                  <a:pt x="94868" y="27812"/>
                </a:lnTo>
                <a:lnTo>
                  <a:pt x="122681" y="70358"/>
                </a:lnTo>
                <a:close/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10841735" y="5277586"/>
            <a:ext cx="1350263" cy="12816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2116835" y="3031197"/>
            <a:ext cx="10075163" cy="19511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2160270" y="3070098"/>
            <a:ext cx="10033000" cy="75565"/>
          </a:xfrm>
          <a:custGeom>
            <a:avLst/>
            <a:gdLst/>
            <a:ahLst/>
            <a:cxnLst/>
            <a:rect l="l" t="t" r="r" b="b"/>
            <a:pathLst>
              <a:path w="10033000" h="75564">
                <a:moveTo>
                  <a:pt x="0" y="75564"/>
                </a:moveTo>
                <a:lnTo>
                  <a:pt x="10032491" y="0"/>
                </a:lnTo>
              </a:path>
            </a:pathLst>
          </a:custGeom>
          <a:ln w="38100">
            <a:solidFill>
              <a:srgbClr val="4AACC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 txBox="1"/>
          <p:nvPr/>
        </p:nvSpPr>
        <p:spPr>
          <a:xfrm>
            <a:off x="6385305" y="5799531"/>
            <a:ext cx="11703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Počet</a:t>
            </a:r>
            <a:r>
              <a:rPr dirty="0" sz="1800" spc="-6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blas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160" name="object 160"/>
          <p:cNvGraphicFramePr>
            <a:graphicFrameLocks noGrp="1"/>
          </p:cNvGraphicFramePr>
          <p:nvPr/>
        </p:nvGraphicFramePr>
        <p:xfrm>
          <a:off x="7531607" y="5038344"/>
          <a:ext cx="4755515" cy="18078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1830"/>
                <a:gridCol w="671830"/>
                <a:gridCol w="671829"/>
                <a:gridCol w="671830"/>
                <a:gridCol w="681355"/>
                <a:gridCol w="671829"/>
                <a:gridCol w="640714"/>
              </a:tblGrid>
              <a:tr h="24987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dirty="0" sz="1800" spc="-1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tov: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5D9F0"/>
                      </a:solidFill>
                      <a:prstDash val="solid"/>
                    </a:lnL>
                    <a:lnR w="9525">
                      <a:solidFill>
                        <a:srgbClr val="C5D9F0"/>
                      </a:solidFill>
                      <a:prstDash val="solid"/>
                    </a:lnR>
                    <a:lnT w="76200">
                      <a:solidFill>
                        <a:srgbClr val="C0504D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5D9F0"/>
                      </a:solidFill>
                      <a:prstDash val="solid"/>
                    </a:lnL>
                    <a:lnR w="9525">
                      <a:solidFill>
                        <a:srgbClr val="C5D9F0"/>
                      </a:solidFill>
                      <a:prstDash val="solid"/>
                    </a:lnR>
                    <a:lnT w="76200">
                      <a:solidFill>
                        <a:srgbClr val="C0504D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5D9F0"/>
                      </a:solidFill>
                      <a:prstDash val="solid"/>
                    </a:lnL>
                    <a:lnR w="9525">
                      <a:solidFill>
                        <a:srgbClr val="C5D9F0"/>
                      </a:solidFill>
                      <a:prstDash val="solid"/>
                    </a:lnR>
                    <a:lnT w="76200">
                      <a:solidFill>
                        <a:srgbClr val="C0504D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5D9F0"/>
                      </a:solidFill>
                      <a:prstDash val="solid"/>
                    </a:lnL>
                    <a:lnR w="9525">
                      <a:solidFill>
                        <a:srgbClr val="C5D9F0"/>
                      </a:solidFill>
                      <a:prstDash val="solid"/>
                    </a:lnR>
                    <a:lnT w="76200">
                      <a:solidFill>
                        <a:srgbClr val="C0504D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R="3175"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R="3175"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R="317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2743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1800" spc="-1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8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: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5D9F0"/>
                      </a:solidFill>
                      <a:prstDash val="solid"/>
                    </a:lnL>
                    <a:lnR w="9525">
                      <a:solidFill>
                        <a:srgbClr val="C5D9F0"/>
                      </a:solidFill>
                      <a:prstDash val="solid"/>
                    </a:lnR>
                    <a:lnT w="76200">
                      <a:solidFill>
                        <a:srgbClr val="C0504D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5D9F0"/>
                      </a:solidFill>
                      <a:prstDash val="solid"/>
                    </a:lnL>
                    <a:lnR w="9525">
                      <a:solidFill>
                        <a:srgbClr val="C5D9F0"/>
                      </a:solidFill>
                      <a:prstDash val="solid"/>
                    </a:lnR>
                    <a:lnT w="76200">
                      <a:solidFill>
                        <a:srgbClr val="C0504D"/>
                      </a:solidFill>
                      <a:prstDash val="solid"/>
                    </a:lnT>
                    <a:lnB w="53975">
                      <a:solidFill>
                        <a:srgbClr val="F795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C5D9F0"/>
                      </a:solidFill>
                      <a:prstDash val="solid"/>
                    </a:lnL>
                    <a:lnT w="76200">
                      <a:solidFill>
                        <a:srgbClr val="C0504D"/>
                      </a:solidFill>
                      <a:prstDash val="solid"/>
                    </a:lnT>
                    <a:lnB w="53975">
                      <a:solidFill>
                        <a:srgbClr val="F79546"/>
                      </a:solidFill>
                      <a:prstDash val="solid"/>
                    </a:lnB>
                  </a:tcPr>
                </a:tc>
              </a:tr>
              <a:tr h="149241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C5D9F0"/>
                      </a:solidFill>
                      <a:prstDash val="solid"/>
                    </a:lnL>
                    <a:lnR w="9525">
                      <a:solidFill>
                        <a:srgbClr val="C5D9F0"/>
                      </a:solidFill>
                      <a:prstDash val="solid"/>
                    </a:lnR>
                    <a:lnT w="76200">
                      <a:solidFill>
                        <a:srgbClr val="C0504D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C5D9F0"/>
                      </a:solidFill>
                      <a:prstDash val="solid"/>
                    </a:lnL>
                    <a:lnR w="9525">
                      <a:solidFill>
                        <a:srgbClr val="C5D9F0"/>
                      </a:solidFill>
                      <a:prstDash val="solid"/>
                    </a:lnR>
                    <a:lnT w="76200">
                      <a:solidFill>
                        <a:srgbClr val="C0504D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C5D9F0"/>
                      </a:solidFill>
                      <a:prstDash val="solid"/>
                    </a:lnL>
                    <a:lnR w="9525">
                      <a:solidFill>
                        <a:srgbClr val="C5D9F0"/>
                      </a:solidFill>
                      <a:prstDash val="solid"/>
                    </a:lnR>
                    <a:lnT w="76200">
                      <a:solidFill>
                        <a:srgbClr val="C0504D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C5D9F0"/>
                      </a:solidFill>
                      <a:prstDash val="solid"/>
                    </a:lnL>
                    <a:lnR w="9525">
                      <a:solidFill>
                        <a:srgbClr val="C5D9F0"/>
                      </a:solidFill>
                      <a:prstDash val="solid"/>
                    </a:lnR>
                    <a:lnT w="76200">
                      <a:solidFill>
                        <a:srgbClr val="C0504D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C5D9F0"/>
                      </a:solidFill>
                      <a:prstDash val="solid"/>
                    </a:lnL>
                    <a:lnR w="9525">
                      <a:solidFill>
                        <a:srgbClr val="C5D9F0"/>
                      </a:solidFill>
                      <a:prstDash val="solid"/>
                    </a:lnR>
                    <a:lnT w="76200">
                      <a:solidFill>
                        <a:srgbClr val="C0504D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dirty="0" sz="1800" spc="-1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Flow.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5D9F0"/>
                      </a:solidFill>
                      <a:prstDash val="solid"/>
                    </a:lnL>
                    <a:lnR w="9525">
                      <a:solidFill>
                        <a:srgbClr val="C5D9F0"/>
                      </a:solidFill>
                      <a:prstDash val="solid"/>
                    </a:lnR>
                    <a:lnT w="53975">
                      <a:solidFill>
                        <a:srgbClr val="F7954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11430" marR="165735" indent="27940">
                        <a:lnSpc>
                          <a:spcPct val="109000"/>
                        </a:lnSpc>
                        <a:spcBef>
                          <a:spcPts val="5"/>
                        </a:spcBef>
                      </a:pPr>
                      <a:r>
                        <a:rPr dirty="0" sz="18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800" spc="-2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z="18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):  </a:t>
                      </a:r>
                      <a:r>
                        <a:rPr dirty="0" sz="1800" spc="-3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0,11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C5D9F0"/>
                      </a:solidFill>
                      <a:prstDash val="solid"/>
                    </a:lnL>
                    <a:lnT w="53975">
                      <a:solidFill>
                        <a:srgbClr val="F79546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161" name="object 161"/>
          <p:cNvSpPr/>
          <p:nvPr/>
        </p:nvSpPr>
        <p:spPr>
          <a:xfrm>
            <a:off x="2321814" y="4990338"/>
            <a:ext cx="2807335" cy="1359535"/>
          </a:xfrm>
          <a:custGeom>
            <a:avLst/>
            <a:gdLst/>
            <a:ahLst/>
            <a:cxnLst/>
            <a:rect l="l" t="t" r="r" b="b"/>
            <a:pathLst>
              <a:path w="2807335" h="1359535">
                <a:moveTo>
                  <a:pt x="0" y="1359408"/>
                </a:moveTo>
                <a:lnTo>
                  <a:pt x="2807208" y="1359408"/>
                </a:lnTo>
                <a:lnTo>
                  <a:pt x="2807208" y="0"/>
                </a:lnTo>
                <a:lnTo>
                  <a:pt x="0" y="0"/>
                </a:lnTo>
                <a:lnTo>
                  <a:pt x="0" y="1359408"/>
                </a:lnTo>
                <a:close/>
              </a:path>
            </a:pathLst>
          </a:custGeom>
          <a:ln w="25908">
            <a:solidFill>
              <a:srgbClr val="FFC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 txBox="1"/>
          <p:nvPr/>
        </p:nvSpPr>
        <p:spPr>
          <a:xfrm>
            <a:off x="2399538" y="4941570"/>
            <a:ext cx="244348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240" b="1">
                <a:solidFill>
                  <a:srgbClr val="403052"/>
                </a:solidFill>
                <a:latin typeface="Times New Roman"/>
                <a:cs typeface="Times New Roman"/>
              </a:rPr>
              <a:t>ATB: </a:t>
            </a:r>
            <a:r>
              <a:rPr dirty="0" sz="1800" spc="-105">
                <a:solidFill>
                  <a:srgbClr val="403052"/>
                </a:solidFill>
                <a:latin typeface="Times New Roman"/>
                <a:cs typeface="Times New Roman"/>
              </a:rPr>
              <a:t>PIP/TAZ, </a:t>
            </a:r>
            <a:r>
              <a:rPr dirty="0" sz="1800" spc="-10">
                <a:solidFill>
                  <a:srgbClr val="403052"/>
                </a:solidFill>
                <a:latin typeface="Times New Roman"/>
                <a:cs typeface="Times New Roman"/>
              </a:rPr>
              <a:t>kolistín,  </a:t>
            </a:r>
            <a:r>
              <a:rPr dirty="0" sz="1800" spc="15">
                <a:solidFill>
                  <a:srgbClr val="403052"/>
                </a:solidFill>
                <a:latin typeface="Times New Roman"/>
                <a:cs typeface="Times New Roman"/>
              </a:rPr>
              <a:t>meropenem,</a:t>
            </a:r>
            <a:r>
              <a:rPr dirty="0" sz="1800" spc="-10">
                <a:solidFill>
                  <a:srgbClr val="403052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3052"/>
                </a:solidFill>
                <a:latin typeface="Times New Roman"/>
                <a:cs typeface="Times New Roman"/>
              </a:rPr>
              <a:t>vankomycín,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2399538" y="5489854"/>
            <a:ext cx="212852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403052"/>
                </a:solidFill>
                <a:latin typeface="Times New Roman"/>
                <a:cs typeface="Times New Roman"/>
              </a:rPr>
              <a:t>linezolid,</a:t>
            </a:r>
            <a:r>
              <a:rPr dirty="0" sz="1800" spc="-45">
                <a:solidFill>
                  <a:srgbClr val="403052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403052"/>
                </a:solidFill>
                <a:latin typeface="Times New Roman"/>
                <a:cs typeface="Times New Roman"/>
              </a:rPr>
              <a:t>levofloxacín,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2399538" y="5764783"/>
            <a:ext cx="15989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403052"/>
                </a:solidFill>
                <a:latin typeface="Times New Roman"/>
                <a:cs typeface="Times New Roman"/>
              </a:rPr>
              <a:t>cefoperazon/sul.,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2399538" y="6039103"/>
            <a:ext cx="21837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10">
                <a:solidFill>
                  <a:srgbClr val="403052"/>
                </a:solidFill>
                <a:latin typeface="Times New Roman"/>
                <a:cs typeface="Times New Roman"/>
              </a:rPr>
              <a:t>metronidazol,</a:t>
            </a:r>
            <a:r>
              <a:rPr dirty="0" sz="1800" spc="-15">
                <a:solidFill>
                  <a:srgbClr val="403052"/>
                </a:solidFill>
                <a:latin typeface="Times New Roman"/>
                <a:cs typeface="Times New Roman"/>
              </a:rPr>
              <a:t> </a:t>
            </a:r>
            <a:r>
              <a:rPr dirty="0" sz="1800" spc="30">
                <a:solidFill>
                  <a:srgbClr val="403052"/>
                </a:solidFill>
                <a:latin typeface="Times New Roman"/>
                <a:cs typeface="Times New Roman"/>
              </a:rPr>
              <a:t>herpesin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7247" y="188721"/>
            <a:ext cx="6316230" cy="492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6595871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 h="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12192">
            <a:solidFill>
              <a:srgbClr val="3085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763523"/>
            <a:ext cx="7039356" cy="579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825500" y="1904822"/>
            <a:ext cx="10505440" cy="2747645"/>
          </a:xfrm>
          <a:prstGeom prst="rect">
            <a:avLst/>
          </a:prstGeom>
        </p:spPr>
        <p:txBody>
          <a:bodyPr wrap="square" lIns="0" tIns="60325" rIns="0" bIns="0" rtlCol="0" vert="horz">
            <a:spAutoFit/>
          </a:bodyPr>
          <a:lstStyle/>
          <a:p>
            <a:pPr marL="12700" marR="5080">
              <a:lnSpc>
                <a:spcPts val="3030"/>
              </a:lnSpc>
              <a:spcBef>
                <a:spcPts val="475"/>
              </a:spcBef>
            </a:pPr>
            <a:r>
              <a:rPr dirty="0" sz="2800" spc="20">
                <a:latin typeface="Times New Roman"/>
                <a:cs typeface="Times New Roman"/>
              </a:rPr>
              <a:t>Dlhodobá </a:t>
            </a:r>
            <a:r>
              <a:rPr dirty="0" sz="2800" spc="60">
                <a:latin typeface="Times New Roman"/>
                <a:cs typeface="Times New Roman"/>
              </a:rPr>
              <a:t>neutropénia </a:t>
            </a:r>
            <a:r>
              <a:rPr dirty="0" sz="2800" spc="10">
                <a:latin typeface="Times New Roman"/>
                <a:cs typeface="Times New Roman"/>
              </a:rPr>
              <a:t>(d</a:t>
            </a:r>
            <a:r>
              <a:rPr dirty="0" sz="2800" spc="10">
                <a:latin typeface="Cambria"/>
                <a:cs typeface="Cambria"/>
              </a:rPr>
              <a:t>ĺ</a:t>
            </a:r>
            <a:r>
              <a:rPr dirty="0" sz="2800" spc="10">
                <a:latin typeface="Times New Roman"/>
                <a:cs typeface="Times New Roman"/>
              </a:rPr>
              <a:t>žka </a:t>
            </a:r>
            <a:r>
              <a:rPr dirty="0" sz="2800" spc="50">
                <a:latin typeface="Times New Roman"/>
                <a:cs typeface="Times New Roman"/>
              </a:rPr>
              <a:t>neutropénie </a:t>
            </a:r>
            <a:r>
              <a:rPr dirty="0" sz="2800" spc="70">
                <a:latin typeface="Times New Roman"/>
                <a:cs typeface="Times New Roman"/>
              </a:rPr>
              <a:t>pred </a:t>
            </a:r>
            <a:r>
              <a:rPr dirty="0" sz="2800" spc="15">
                <a:latin typeface="Times New Roman"/>
                <a:cs typeface="Times New Roman"/>
              </a:rPr>
              <a:t>hospitalizáciou </a:t>
            </a:r>
            <a:r>
              <a:rPr dirty="0" sz="2800" spc="30">
                <a:latin typeface="Times New Roman"/>
                <a:cs typeface="Times New Roman"/>
              </a:rPr>
              <a:t>nejasná)  </a:t>
            </a:r>
            <a:r>
              <a:rPr dirty="0" sz="2800" spc="-60">
                <a:latin typeface="Times New Roman"/>
                <a:cs typeface="Times New Roman"/>
              </a:rPr>
              <a:t>Lie</a:t>
            </a:r>
            <a:r>
              <a:rPr dirty="0" sz="2800" spc="-60">
                <a:latin typeface="Cambria"/>
                <a:cs typeface="Cambria"/>
              </a:rPr>
              <a:t>č</a:t>
            </a:r>
            <a:r>
              <a:rPr dirty="0" sz="2800" spc="-60">
                <a:latin typeface="Times New Roman"/>
                <a:cs typeface="Times New Roman"/>
              </a:rPr>
              <a:t>ba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15">
                <a:latin typeface="Times New Roman"/>
                <a:cs typeface="Times New Roman"/>
              </a:rPr>
              <a:t>kortikoidmi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2735"/>
              </a:lnSpc>
            </a:pPr>
            <a:r>
              <a:rPr dirty="0" sz="2800" spc="-290">
                <a:latin typeface="Times New Roman"/>
                <a:cs typeface="Times New Roman"/>
              </a:rPr>
              <a:t>CVK</a:t>
            </a:r>
            <a:endParaRPr sz="2800">
              <a:latin typeface="Times New Roman"/>
              <a:cs typeface="Times New Roman"/>
            </a:endParaRPr>
          </a:p>
          <a:p>
            <a:pPr marL="12700" marR="9589770">
              <a:lnSpc>
                <a:spcPts val="3030"/>
              </a:lnSpc>
              <a:spcBef>
                <a:spcPts val="204"/>
              </a:spcBef>
            </a:pPr>
            <a:r>
              <a:rPr dirty="0" sz="2800" spc="-380">
                <a:latin typeface="Times New Roman"/>
                <a:cs typeface="Times New Roman"/>
              </a:rPr>
              <a:t>ALL  </a:t>
            </a:r>
            <a:r>
              <a:rPr dirty="0" sz="2800" spc="-105">
                <a:latin typeface="Times New Roman"/>
                <a:cs typeface="Times New Roman"/>
              </a:rPr>
              <a:t>OAIM</a:t>
            </a:r>
            <a:endParaRPr sz="2800">
              <a:latin typeface="Times New Roman"/>
              <a:cs typeface="Times New Roman"/>
            </a:endParaRPr>
          </a:p>
          <a:p>
            <a:pPr marL="12700" marR="8592185">
              <a:lnSpc>
                <a:spcPts val="3020"/>
              </a:lnSpc>
            </a:pPr>
            <a:r>
              <a:rPr dirty="0" sz="2800" spc="-10">
                <a:latin typeface="Times New Roman"/>
                <a:cs typeface="Times New Roman"/>
              </a:rPr>
              <a:t>Hemo</a:t>
            </a:r>
            <a:r>
              <a:rPr dirty="0" sz="2800" spc="-15">
                <a:latin typeface="Times New Roman"/>
                <a:cs typeface="Times New Roman"/>
              </a:rPr>
              <a:t>d</a:t>
            </a:r>
            <a:r>
              <a:rPr dirty="0" sz="2800" spc="-15">
                <a:latin typeface="Times New Roman"/>
                <a:cs typeface="Times New Roman"/>
              </a:rPr>
              <a:t>ial</a:t>
            </a:r>
            <a:r>
              <a:rPr dirty="0" sz="2800" spc="-40">
                <a:latin typeface="Times New Roman"/>
                <a:cs typeface="Times New Roman"/>
              </a:rPr>
              <a:t>ý</a:t>
            </a:r>
            <a:r>
              <a:rPr dirty="0" sz="2800" spc="30">
                <a:latin typeface="Times New Roman"/>
                <a:cs typeface="Times New Roman"/>
              </a:rPr>
              <a:t>za  </a:t>
            </a:r>
            <a:r>
              <a:rPr dirty="0" sz="2800" spc="15">
                <a:latin typeface="Times New Roman"/>
                <a:cs typeface="Times New Roman"/>
              </a:rPr>
              <a:t>Mukozitída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2878" y="188721"/>
            <a:ext cx="7992427" cy="492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6595871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 h="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12192">
            <a:solidFill>
              <a:srgbClr val="3085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763523"/>
            <a:ext cx="7039356" cy="579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25500" y="1050162"/>
            <a:ext cx="690435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 b="1" i="1">
                <a:solidFill>
                  <a:srgbClr val="000000"/>
                </a:solidFill>
                <a:latin typeface="Arial"/>
                <a:cs typeface="Arial"/>
              </a:rPr>
              <a:t>Spútum – odsaté z </a:t>
            </a:r>
            <a:r>
              <a:rPr dirty="0" sz="2800" spc="-10" b="1" i="1">
                <a:solidFill>
                  <a:srgbClr val="000000"/>
                </a:solidFill>
                <a:latin typeface="Arial"/>
                <a:cs typeface="Arial"/>
              </a:rPr>
              <a:t>TS: </a:t>
            </a:r>
            <a:r>
              <a:rPr dirty="0" sz="2800" spc="-5" b="1" i="1">
                <a:solidFill>
                  <a:srgbClr val="000000"/>
                </a:solidFill>
                <a:latin typeface="Arial"/>
                <a:cs typeface="Arial"/>
              </a:rPr>
              <a:t>30.7.2018 pri</a:t>
            </a:r>
            <a:r>
              <a:rPr dirty="0" sz="2800" spc="65" b="1" i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800" spc="-10" b="1" i="1">
                <a:solidFill>
                  <a:srgbClr val="000000"/>
                </a:solidFill>
                <a:latin typeface="Arial"/>
                <a:cs typeface="Arial"/>
              </a:rPr>
              <a:t>UPV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5500" y="1721942"/>
            <a:ext cx="6690359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5">
                <a:latin typeface="Arial"/>
                <a:cs typeface="Arial"/>
              </a:rPr>
              <a:t>Kultivácia </a:t>
            </a:r>
            <a:r>
              <a:rPr dirty="0" sz="2000">
                <a:latin typeface="Arial"/>
                <a:cs typeface="Arial"/>
              </a:rPr>
              <a:t>na </a:t>
            </a:r>
            <a:r>
              <a:rPr dirty="0" sz="2000" spc="-5">
                <a:latin typeface="Arial"/>
                <a:cs typeface="Arial"/>
              </a:rPr>
              <a:t>vláknité huby: </a:t>
            </a:r>
            <a:r>
              <a:rPr dirty="0" sz="2000">
                <a:latin typeface="Arial"/>
                <a:cs typeface="Arial"/>
              </a:rPr>
              <a:t>Nález: </a:t>
            </a:r>
            <a:r>
              <a:rPr dirty="0" sz="2000" b="1">
                <a:solidFill>
                  <a:srgbClr val="375F92"/>
                </a:solidFill>
                <a:latin typeface="Arial"/>
                <a:cs typeface="Arial"/>
              </a:rPr>
              <a:t>Aspergillus</a:t>
            </a:r>
            <a:r>
              <a:rPr dirty="0" sz="2000" spc="-9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75F92"/>
                </a:solidFill>
                <a:latin typeface="Arial"/>
                <a:cs typeface="Arial"/>
              </a:rPr>
              <a:t>fumigatus,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00246" y="2001392"/>
            <a:ext cx="2787015" cy="546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05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Itrakonazol................C</a:t>
            </a:r>
            <a:endParaRPr sz="1800">
              <a:latin typeface="Arial"/>
              <a:cs typeface="Arial"/>
            </a:endParaRPr>
          </a:p>
          <a:p>
            <a:pPr marL="279400">
              <a:lnSpc>
                <a:spcPts val="2050"/>
              </a:lnSpc>
            </a:pPr>
            <a:r>
              <a:rPr dirty="0" sz="1800" spc="-5">
                <a:latin typeface="Arial"/>
                <a:cs typeface="Arial"/>
              </a:rPr>
              <a:t>Posakonazol................C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25500" y="2001392"/>
            <a:ext cx="2836545" cy="7937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05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Amphotericin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B.............C</a:t>
            </a:r>
            <a:endParaRPr sz="1800">
              <a:latin typeface="Arial"/>
              <a:cs typeface="Arial"/>
            </a:endParaRPr>
          </a:p>
          <a:p>
            <a:pPr marL="457200">
              <a:lnSpc>
                <a:spcPts val="1945"/>
              </a:lnSpc>
            </a:pPr>
            <a:r>
              <a:rPr dirty="0" sz="1800" spc="-10">
                <a:latin typeface="Arial"/>
                <a:cs typeface="Arial"/>
              </a:rPr>
              <a:t>Vorikonazol................C</a:t>
            </a:r>
            <a:endParaRPr sz="1800">
              <a:latin typeface="Arial"/>
              <a:cs typeface="Arial"/>
            </a:endParaRPr>
          </a:p>
          <a:p>
            <a:pPr marL="457200">
              <a:lnSpc>
                <a:spcPts val="2050"/>
              </a:lnSpc>
            </a:pPr>
            <a:r>
              <a:rPr dirty="0" sz="1800" spc="-5">
                <a:latin typeface="Arial"/>
                <a:cs typeface="Arial"/>
              </a:rPr>
              <a:t>Flukonazol.................R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25500" y="3629405"/>
            <a:ext cx="293306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 b="1" i="1">
                <a:latin typeface="Arial"/>
                <a:cs typeface="Arial"/>
              </a:rPr>
              <a:t>Sérum:</a:t>
            </a:r>
            <a:r>
              <a:rPr dirty="0" sz="2800" spc="-40" b="1" i="1">
                <a:latin typeface="Arial"/>
                <a:cs typeface="Arial"/>
              </a:rPr>
              <a:t> </a:t>
            </a:r>
            <a:r>
              <a:rPr dirty="0" sz="2800" spc="-5" b="1" i="1">
                <a:latin typeface="Arial"/>
                <a:cs typeface="Arial"/>
              </a:rPr>
              <a:t>24.8.2018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25500" y="4411471"/>
            <a:ext cx="619950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82540" algn="l"/>
              </a:tabLst>
            </a:pPr>
            <a:r>
              <a:rPr dirty="0" sz="2000" b="1" i="1">
                <a:solidFill>
                  <a:srgbClr val="375F92"/>
                </a:solidFill>
                <a:latin typeface="Arial"/>
                <a:cs typeface="Arial"/>
              </a:rPr>
              <a:t>As</a:t>
            </a:r>
            <a:r>
              <a:rPr dirty="0" sz="2000" b="1" i="1">
                <a:solidFill>
                  <a:srgbClr val="375F92"/>
                </a:solidFill>
                <a:latin typeface="Arial"/>
                <a:cs typeface="Arial"/>
              </a:rPr>
              <a:t>pergi</a:t>
            </a:r>
            <a:r>
              <a:rPr dirty="0" sz="2000" spc="-10" b="1" i="1">
                <a:solidFill>
                  <a:srgbClr val="375F92"/>
                </a:solidFill>
                <a:latin typeface="Arial"/>
                <a:cs typeface="Arial"/>
              </a:rPr>
              <a:t>l</a:t>
            </a:r>
            <a:r>
              <a:rPr dirty="0" sz="2000" b="1" i="1">
                <a:solidFill>
                  <a:srgbClr val="375F92"/>
                </a:solidFill>
                <a:latin typeface="Arial"/>
                <a:cs typeface="Arial"/>
              </a:rPr>
              <a:t>lus</a:t>
            </a:r>
            <a:r>
              <a:rPr dirty="0" sz="2000" spc="-30" b="1" i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2000" b="1" i="1">
                <a:solidFill>
                  <a:srgbClr val="375F92"/>
                </a:solidFill>
                <a:latin typeface="Arial"/>
                <a:cs typeface="Arial"/>
              </a:rPr>
              <a:t>Galaktomannan</a:t>
            </a:r>
            <a:r>
              <a:rPr dirty="0" sz="2000" spc="-10" b="1" i="1">
                <a:solidFill>
                  <a:srgbClr val="375F92"/>
                </a:solidFill>
                <a:latin typeface="Arial"/>
                <a:cs typeface="Arial"/>
              </a:rPr>
              <a:t>(</a:t>
            </a:r>
            <a:r>
              <a:rPr dirty="0" sz="2000" b="1" i="1">
                <a:solidFill>
                  <a:srgbClr val="375F92"/>
                </a:solidFill>
                <a:latin typeface="Arial"/>
                <a:cs typeface="Arial"/>
              </a:rPr>
              <a:t>E</a:t>
            </a:r>
            <a:r>
              <a:rPr dirty="0" sz="2000" spc="-10" b="1" i="1">
                <a:solidFill>
                  <a:srgbClr val="375F92"/>
                </a:solidFill>
                <a:latin typeface="Arial"/>
                <a:cs typeface="Arial"/>
              </a:rPr>
              <a:t>I</a:t>
            </a:r>
            <a:r>
              <a:rPr dirty="0" sz="2000" spc="-5" b="1" i="1">
                <a:solidFill>
                  <a:srgbClr val="375F92"/>
                </a:solidFill>
                <a:latin typeface="Arial"/>
                <a:cs typeface="Arial"/>
              </a:rPr>
              <a:t>A</a:t>
            </a:r>
            <a:r>
              <a:rPr dirty="0" sz="2000" spc="5" b="1" i="1">
                <a:solidFill>
                  <a:srgbClr val="375F92"/>
                </a:solidFill>
                <a:latin typeface="Arial"/>
                <a:cs typeface="Arial"/>
              </a:rPr>
              <a:t>)</a:t>
            </a:r>
            <a:r>
              <a:rPr dirty="0" sz="2000" b="1" i="1">
                <a:solidFill>
                  <a:srgbClr val="375F92"/>
                </a:solidFill>
                <a:latin typeface="Arial"/>
                <a:cs typeface="Arial"/>
              </a:rPr>
              <a:t>.</a:t>
            </a:r>
            <a:r>
              <a:rPr dirty="0" sz="2000" spc="-25" b="1" i="1">
                <a:solidFill>
                  <a:srgbClr val="375F92"/>
                </a:solidFill>
                <a:latin typeface="Arial"/>
                <a:cs typeface="Arial"/>
              </a:rPr>
              <a:t>.</a:t>
            </a:r>
            <a:r>
              <a:rPr dirty="0" sz="2000" b="1" i="1">
                <a:solidFill>
                  <a:srgbClr val="375F92"/>
                </a:solidFill>
                <a:latin typeface="Arial"/>
                <a:cs typeface="Arial"/>
              </a:rPr>
              <a:t>.</a:t>
            </a:r>
            <a:r>
              <a:rPr dirty="0" sz="2000" spc="-45" b="1" i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2000" spc="-5" b="1" i="1">
                <a:solidFill>
                  <a:srgbClr val="375F92"/>
                </a:solidFill>
                <a:latin typeface="Arial"/>
                <a:cs typeface="Arial"/>
              </a:rPr>
              <a:t>1,</a:t>
            </a:r>
            <a:r>
              <a:rPr dirty="0" sz="2000" b="1" i="1">
                <a:solidFill>
                  <a:srgbClr val="375F92"/>
                </a:solidFill>
                <a:latin typeface="Arial"/>
                <a:cs typeface="Arial"/>
              </a:rPr>
              <a:t>7</a:t>
            </a:r>
            <a:r>
              <a:rPr dirty="0" sz="2000" b="1" i="1">
                <a:solidFill>
                  <a:srgbClr val="375F92"/>
                </a:solidFill>
                <a:latin typeface="Arial"/>
                <a:cs typeface="Arial"/>
              </a:rPr>
              <a:t>	</a:t>
            </a:r>
            <a:r>
              <a:rPr dirty="0" sz="2000" b="1" i="1">
                <a:solidFill>
                  <a:srgbClr val="375F92"/>
                </a:solidFill>
                <a:latin typeface="Arial"/>
                <a:cs typeface="Arial"/>
              </a:rPr>
              <a:t>pozitívny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556372" y="4411471"/>
            <a:ext cx="1777364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i="1">
                <a:latin typeface="Arial"/>
                <a:cs typeface="Arial"/>
              </a:rPr>
              <a:t>(index</a:t>
            </a:r>
            <a:r>
              <a:rPr dirty="0" sz="2000" spc="-90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poz.:0,5)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25500" y="4685791"/>
            <a:ext cx="7313930" cy="11544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280"/>
              </a:lnSpc>
              <a:spcBef>
                <a:spcPts val="100"/>
              </a:spcBef>
              <a:tabLst>
                <a:tab pos="4433570" algn="l"/>
                <a:tab pos="6093460" algn="l"/>
              </a:tabLst>
            </a:pPr>
            <a:r>
              <a:rPr dirty="0" sz="2000" i="1">
                <a:latin typeface="Arial"/>
                <a:cs typeface="Arial"/>
              </a:rPr>
              <a:t>Candida mannan</a:t>
            </a:r>
            <a:r>
              <a:rPr dirty="0" sz="2000" spc="-80" i="1">
                <a:latin typeface="Arial"/>
                <a:cs typeface="Arial"/>
              </a:rPr>
              <a:t> </a:t>
            </a:r>
            <a:r>
              <a:rPr dirty="0" sz="2000" spc="-5" i="1">
                <a:latin typeface="Arial"/>
                <a:cs typeface="Arial"/>
              </a:rPr>
              <a:t>Ag</a:t>
            </a:r>
            <a:r>
              <a:rPr dirty="0" sz="2000" spc="10" i="1">
                <a:latin typeface="Arial"/>
                <a:cs typeface="Arial"/>
              </a:rPr>
              <a:t> </a:t>
            </a:r>
            <a:r>
              <a:rPr dirty="0" sz="2000" spc="-5" i="1">
                <a:latin typeface="Arial"/>
                <a:cs typeface="Arial"/>
              </a:rPr>
              <a:t>(EIA)..........	</a:t>
            </a:r>
            <a:r>
              <a:rPr dirty="0" sz="2000" i="1">
                <a:latin typeface="Arial"/>
                <a:cs typeface="Arial"/>
              </a:rPr>
              <a:t>negatívny	---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ts val="2160"/>
              </a:lnSpc>
              <a:spcBef>
                <a:spcPts val="155"/>
              </a:spcBef>
              <a:tabLst>
                <a:tab pos="3788410" algn="l"/>
                <a:tab pos="6448425" algn="l"/>
              </a:tabLst>
            </a:pPr>
            <a:r>
              <a:rPr dirty="0" sz="2000">
                <a:latin typeface="Arial"/>
                <a:cs typeface="Arial"/>
              </a:rPr>
              <a:t>anti-mannan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Candida</a:t>
            </a:r>
            <a:r>
              <a:rPr dirty="0" sz="2000" spc="10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(EIA)........	12</a:t>
            </a:r>
            <a:r>
              <a:rPr dirty="0" sz="2000" spc="-1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AU/ml</a:t>
            </a:r>
            <a:r>
              <a:rPr dirty="0" sz="2000" spc="10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pozitívny	</a:t>
            </a:r>
            <a:r>
              <a:rPr dirty="0" sz="2000">
                <a:latin typeface="Arial"/>
                <a:cs typeface="Arial"/>
              </a:rPr>
              <a:t>(5-10)  (Ako </a:t>
            </a:r>
            <a:r>
              <a:rPr dirty="0" sz="2000" spc="-5">
                <a:latin typeface="Arial"/>
                <a:cs typeface="Arial"/>
              </a:rPr>
              <a:t>pozitívne </a:t>
            </a:r>
            <a:r>
              <a:rPr dirty="0" sz="2000">
                <a:latin typeface="Arial"/>
                <a:cs typeface="Arial"/>
              </a:rPr>
              <a:t>sa </a:t>
            </a:r>
            <a:r>
              <a:rPr dirty="0" sz="2000" spc="-5">
                <a:latin typeface="Arial"/>
                <a:cs typeface="Arial"/>
              </a:rPr>
              <a:t>hodnotia </a:t>
            </a:r>
            <a:r>
              <a:rPr dirty="0" sz="2000">
                <a:latin typeface="Arial"/>
                <a:cs typeface="Arial"/>
              </a:rPr>
              <a:t>vzorky séra s </a:t>
            </a:r>
            <a:r>
              <a:rPr dirty="0" sz="2000" spc="-5">
                <a:latin typeface="Arial"/>
                <a:cs typeface="Arial"/>
              </a:rPr>
              <a:t>indexom </a:t>
            </a:r>
            <a:r>
              <a:rPr dirty="0" sz="2000">
                <a:latin typeface="Arial"/>
                <a:cs typeface="Arial"/>
              </a:rPr>
              <a:t>pozitivity</a:t>
            </a:r>
            <a:r>
              <a:rPr dirty="0" sz="2000" spc="-1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&gt;0,5)</a:t>
            </a:r>
            <a:endParaRPr sz="2000">
              <a:latin typeface="Arial"/>
              <a:cs typeface="Arial"/>
            </a:endParaRPr>
          </a:p>
          <a:p>
            <a:pPr marL="82550">
              <a:lnSpc>
                <a:spcPts val="2130"/>
              </a:lnSpc>
            </a:pPr>
            <a:r>
              <a:rPr dirty="0" sz="2000">
                <a:latin typeface="Arial"/>
                <a:cs typeface="Arial"/>
              </a:rPr>
              <a:t>- skôr nevyšetrené – </a:t>
            </a:r>
            <a:r>
              <a:rPr dirty="0" sz="2000" spc="-5">
                <a:latin typeface="Arial"/>
                <a:cs typeface="Arial"/>
              </a:rPr>
              <a:t>pacient užíval</a:t>
            </a:r>
            <a:r>
              <a:rPr dirty="0" sz="2000" spc="-125">
                <a:latin typeface="Arial"/>
                <a:cs typeface="Arial"/>
              </a:rPr>
              <a:t> </a:t>
            </a:r>
            <a:r>
              <a:rPr dirty="0" sz="2000" spc="-25">
                <a:latin typeface="Arial"/>
                <a:cs typeface="Arial"/>
              </a:rPr>
              <a:t>PIP/TAZ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25500" y="6169973"/>
            <a:ext cx="2986405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50" spc="-190" b="1" i="1">
                <a:latin typeface="Times New Roman"/>
                <a:cs typeface="Times New Roman"/>
              </a:rPr>
              <a:t>BAL </a:t>
            </a:r>
            <a:r>
              <a:rPr dirty="0" sz="1100">
                <a:latin typeface="Times New Roman"/>
                <a:cs typeface="Times New Roman"/>
              </a:rPr>
              <a:t>– </a:t>
            </a:r>
            <a:r>
              <a:rPr dirty="0" sz="1100" spc="10">
                <a:latin typeface="Times New Roman"/>
                <a:cs typeface="Times New Roman"/>
              </a:rPr>
              <a:t>nemožno </a:t>
            </a:r>
            <a:r>
              <a:rPr dirty="0" sz="1100" spc="5">
                <a:latin typeface="Times New Roman"/>
                <a:cs typeface="Times New Roman"/>
              </a:rPr>
              <a:t>realizova</a:t>
            </a:r>
            <a:r>
              <a:rPr dirty="0" sz="1100" spc="5">
                <a:latin typeface="Cambria"/>
                <a:cs typeface="Cambria"/>
              </a:rPr>
              <a:t>ť </a:t>
            </a:r>
            <a:r>
              <a:rPr dirty="0" sz="1100">
                <a:latin typeface="Times New Roman"/>
                <a:cs typeface="Times New Roman"/>
              </a:rPr>
              <a:t>– </a:t>
            </a:r>
            <a:r>
              <a:rPr dirty="0" sz="1100" spc="-20">
                <a:latin typeface="Times New Roman"/>
                <a:cs typeface="Times New Roman"/>
              </a:rPr>
              <a:t>vysoké </a:t>
            </a:r>
            <a:r>
              <a:rPr dirty="0" sz="1100" spc="5">
                <a:latin typeface="Times New Roman"/>
                <a:cs typeface="Times New Roman"/>
              </a:rPr>
              <a:t>riziko</a:t>
            </a:r>
            <a:r>
              <a:rPr dirty="0" sz="1100" spc="-120">
                <a:latin typeface="Times New Roman"/>
                <a:cs typeface="Times New Roman"/>
              </a:rPr>
              <a:t> </a:t>
            </a:r>
            <a:r>
              <a:rPr dirty="0" sz="1100" spc="20">
                <a:latin typeface="Times New Roman"/>
                <a:cs typeface="Times New Roman"/>
              </a:rPr>
              <a:t>zákroku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043939" y="266700"/>
            <a:ext cx="4514088" cy="35798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633971" y="266700"/>
            <a:ext cx="4404360" cy="35798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30174" y="4204842"/>
            <a:ext cx="11454130" cy="24345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 i="1">
                <a:latin typeface="Arial"/>
                <a:cs typeface="Arial"/>
              </a:rPr>
              <a:t>HRCT </a:t>
            </a:r>
            <a:r>
              <a:rPr dirty="0" sz="1200">
                <a:latin typeface="Arial"/>
                <a:cs typeface="Arial"/>
              </a:rPr>
              <a:t>(8.8.19 – skôr nebol </a:t>
            </a:r>
            <a:r>
              <a:rPr dirty="0" sz="1200" spc="-5">
                <a:latin typeface="Arial"/>
                <a:cs typeface="Arial"/>
              </a:rPr>
              <a:t>pacient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transportovateľný):</a:t>
            </a:r>
            <a:endParaRPr sz="1200">
              <a:latin typeface="Arial"/>
              <a:cs typeface="Arial"/>
            </a:endParaRPr>
          </a:p>
          <a:p>
            <a:pPr marL="12700" marR="1088390">
              <a:lnSpc>
                <a:spcPct val="100000"/>
              </a:lnSpc>
              <a:spcBef>
                <a:spcPts val="1445"/>
              </a:spcBef>
            </a:pPr>
            <a:r>
              <a:rPr dirty="0" sz="1600" spc="-5" i="1">
                <a:latin typeface="Arial"/>
                <a:cs typeface="Arial"/>
              </a:rPr>
              <a:t>Pľúcny </a:t>
            </a:r>
            <a:r>
              <a:rPr dirty="0" sz="1600" spc="-10" i="1">
                <a:latin typeface="Arial"/>
                <a:cs typeface="Arial"/>
              </a:rPr>
              <a:t>parenchým </a:t>
            </a:r>
            <a:r>
              <a:rPr dirty="0" sz="1600" spc="-5" i="1">
                <a:latin typeface="Arial"/>
                <a:cs typeface="Arial"/>
              </a:rPr>
              <a:t>- v oboch hemitoraxoch všetkých lalokov </a:t>
            </a:r>
            <a:r>
              <a:rPr dirty="0" sz="1600" spc="-10" i="1">
                <a:latin typeface="Arial"/>
                <a:cs typeface="Arial"/>
              </a:rPr>
              <a:t>prítomné nepravidelné nodulárne </a:t>
            </a:r>
            <a:r>
              <a:rPr dirty="0" sz="1600" spc="-15" i="1">
                <a:latin typeface="Arial"/>
                <a:cs typeface="Arial"/>
              </a:rPr>
              <a:t>lézie </a:t>
            </a:r>
            <a:r>
              <a:rPr dirty="0" sz="1600" spc="-5" i="1">
                <a:latin typeface="Arial"/>
                <a:cs typeface="Arial"/>
              </a:rPr>
              <a:t>aj so spikulami  </a:t>
            </a:r>
            <a:r>
              <a:rPr dirty="0" sz="1600" spc="-5" i="1">
                <a:latin typeface="Arial"/>
                <a:cs typeface="Arial"/>
              </a:rPr>
              <a:t>do interstícia; na pleuru v </a:t>
            </a:r>
            <a:r>
              <a:rPr dirty="0" sz="1600" spc="-10" i="1">
                <a:latin typeface="Arial"/>
                <a:cs typeface="Arial"/>
              </a:rPr>
              <a:t>hornom </a:t>
            </a:r>
            <a:r>
              <a:rPr dirty="0" sz="1600" spc="-5" i="1">
                <a:latin typeface="Arial"/>
                <a:cs typeface="Arial"/>
              </a:rPr>
              <a:t>a čiastočne </a:t>
            </a:r>
            <a:r>
              <a:rPr dirty="0" sz="1600" spc="-10" i="1">
                <a:latin typeface="Arial"/>
                <a:cs typeface="Arial"/>
              </a:rPr>
              <a:t>dolnom pľúcnom </a:t>
            </a:r>
            <a:r>
              <a:rPr dirty="0" sz="1600" spc="-5" i="1">
                <a:latin typeface="Arial"/>
                <a:cs typeface="Arial"/>
              </a:rPr>
              <a:t>laloku vľavo nasadá nepravidelná </a:t>
            </a:r>
            <a:r>
              <a:rPr dirty="0" sz="1600" spc="-10" i="1">
                <a:latin typeface="Arial"/>
                <a:cs typeface="Arial"/>
              </a:rPr>
              <a:t>kondenzácia,  </a:t>
            </a:r>
            <a:r>
              <a:rPr dirty="0" sz="1600" spc="-5" i="1">
                <a:latin typeface="Arial"/>
                <a:cs typeface="Arial"/>
              </a:rPr>
              <a:t>event. aj s účasťou </a:t>
            </a:r>
            <a:r>
              <a:rPr dirty="0" sz="1600" spc="-10" i="1">
                <a:latin typeface="Arial"/>
                <a:cs typeface="Arial"/>
              </a:rPr>
              <a:t>drobného </a:t>
            </a:r>
            <a:r>
              <a:rPr dirty="0" sz="1600" spc="-5" i="1">
                <a:latin typeface="Arial"/>
                <a:cs typeface="Arial"/>
              </a:rPr>
              <a:t>výpotku aj so spikulami do interstícia okolitého </a:t>
            </a:r>
            <a:r>
              <a:rPr dirty="0" sz="1600" spc="-10" i="1">
                <a:latin typeface="Arial"/>
                <a:cs typeface="Arial"/>
              </a:rPr>
              <a:t>pľúcneho</a:t>
            </a:r>
            <a:r>
              <a:rPr dirty="0" sz="1600" spc="120" i="1">
                <a:latin typeface="Arial"/>
                <a:cs typeface="Arial"/>
              </a:rPr>
              <a:t> </a:t>
            </a:r>
            <a:r>
              <a:rPr dirty="0" sz="1600" spc="-10" i="1">
                <a:latin typeface="Arial"/>
                <a:cs typeface="Arial"/>
              </a:rPr>
              <a:t>parenchýmu.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600" spc="-5" i="1">
                <a:latin typeface="Arial"/>
                <a:cs typeface="Arial"/>
              </a:rPr>
              <a:t>Dif.dg. sa </a:t>
            </a:r>
            <a:r>
              <a:rPr dirty="0" sz="1600" spc="-20" i="1">
                <a:latin typeface="Arial"/>
                <a:cs typeface="Arial"/>
              </a:rPr>
              <a:t>môže </a:t>
            </a:r>
            <a:r>
              <a:rPr dirty="0" sz="1600" spc="-5" i="1">
                <a:latin typeface="Arial"/>
                <a:cs typeface="Arial"/>
              </a:rPr>
              <a:t>jednať o obraz atypickej </a:t>
            </a:r>
            <a:r>
              <a:rPr dirty="0" sz="1600" spc="-10" i="1">
                <a:latin typeface="Arial"/>
                <a:cs typeface="Arial"/>
              </a:rPr>
              <a:t>pneumónie, </a:t>
            </a:r>
            <a:r>
              <a:rPr dirty="0" sz="1600" spc="-5" i="1">
                <a:latin typeface="Arial"/>
                <a:cs typeface="Arial"/>
              </a:rPr>
              <a:t>najskôr mykotickej. Podbránične v </a:t>
            </a:r>
            <a:r>
              <a:rPr dirty="0" sz="1600" spc="-10" i="1">
                <a:latin typeface="Arial"/>
                <a:cs typeface="Arial"/>
              </a:rPr>
              <a:t>zachytenom</a:t>
            </a:r>
            <a:r>
              <a:rPr dirty="0" sz="1600" spc="245" i="1">
                <a:latin typeface="Arial"/>
                <a:cs typeface="Arial"/>
              </a:rPr>
              <a:t> </a:t>
            </a:r>
            <a:r>
              <a:rPr dirty="0" sz="1600" spc="-15" i="1">
                <a:latin typeface="Arial"/>
                <a:cs typeface="Arial"/>
              </a:rPr>
              <a:t>rozsahu</a:t>
            </a:r>
            <a:endParaRPr sz="1600">
              <a:latin typeface="Arial"/>
              <a:cs typeface="Arial"/>
            </a:endParaRPr>
          </a:p>
          <a:p>
            <a:pPr marL="12700" marR="9160510">
              <a:lnSpc>
                <a:spcPct val="100000"/>
              </a:lnSpc>
              <a:spcBef>
                <a:spcPts val="5"/>
              </a:spcBef>
            </a:pPr>
            <a:r>
              <a:rPr dirty="0" sz="1600" spc="-5" i="1">
                <a:latin typeface="Arial"/>
                <a:cs typeface="Arial"/>
              </a:rPr>
              <a:t>hepatosplenomegália,  </a:t>
            </a:r>
            <a:r>
              <a:rPr dirty="0" sz="1600" spc="-5" i="1">
                <a:latin typeface="Arial"/>
                <a:cs typeface="Arial"/>
              </a:rPr>
              <a:t>bez </a:t>
            </a:r>
            <a:r>
              <a:rPr dirty="0" sz="1600" spc="-10" i="1">
                <a:latin typeface="Arial"/>
                <a:cs typeface="Arial"/>
              </a:rPr>
              <a:t>expanzívnych</a:t>
            </a:r>
            <a:r>
              <a:rPr dirty="0" sz="1600" spc="-5" i="1">
                <a:latin typeface="Arial"/>
                <a:cs typeface="Arial"/>
              </a:rPr>
              <a:t> </a:t>
            </a:r>
            <a:r>
              <a:rPr dirty="0" sz="1600" spc="-15" i="1">
                <a:latin typeface="Arial"/>
                <a:cs typeface="Arial"/>
              </a:rPr>
              <a:t>zmien.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600" spc="-5" b="1" i="1">
                <a:latin typeface="Arial"/>
                <a:cs typeface="Arial"/>
              </a:rPr>
              <a:t>Záver</a:t>
            </a:r>
            <a:r>
              <a:rPr dirty="0" sz="1600" spc="-5">
                <a:latin typeface="Arial"/>
                <a:cs typeface="Arial"/>
              </a:rPr>
              <a:t>: </a:t>
            </a:r>
            <a:r>
              <a:rPr dirty="0" sz="1600" spc="-5" b="1" i="1">
                <a:latin typeface="Arial"/>
                <a:cs typeface="Arial"/>
              </a:rPr>
              <a:t>Dif.dg. najskôr </a:t>
            </a:r>
            <a:r>
              <a:rPr dirty="0" sz="1600" spc="-10" b="1" i="1">
                <a:latin typeface="Arial"/>
                <a:cs typeface="Arial"/>
              </a:rPr>
              <a:t>obraz zápalových zmien </a:t>
            </a:r>
            <a:r>
              <a:rPr dirty="0" sz="1600" spc="-5" b="1" i="1">
                <a:latin typeface="Arial"/>
                <a:cs typeface="Arial"/>
              </a:rPr>
              <a:t>pľúcneho parenchýmu obrazu atypickej </a:t>
            </a:r>
            <a:r>
              <a:rPr dirty="0" sz="1600" spc="-10" b="1" i="1">
                <a:latin typeface="Arial"/>
                <a:cs typeface="Arial"/>
              </a:rPr>
              <a:t>pneumónie </a:t>
            </a:r>
            <a:r>
              <a:rPr dirty="0" sz="1600" spc="-5" b="1" i="1">
                <a:latin typeface="Arial"/>
                <a:cs typeface="Arial"/>
              </a:rPr>
              <a:t>najskôr</a:t>
            </a:r>
            <a:r>
              <a:rPr dirty="0" sz="1600" spc="409" b="1" i="1">
                <a:latin typeface="Arial"/>
                <a:cs typeface="Arial"/>
              </a:rPr>
              <a:t> </a:t>
            </a:r>
            <a:r>
              <a:rPr dirty="0" sz="1600" spc="-5" b="1" i="1">
                <a:latin typeface="Arial"/>
                <a:cs typeface="Arial"/>
              </a:rPr>
              <a:t>mykotickej.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7247" y="188721"/>
            <a:ext cx="3521214" cy="4244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6595871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 h="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12192">
            <a:solidFill>
              <a:srgbClr val="3085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763523"/>
            <a:ext cx="7039356" cy="579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27100" y="919353"/>
            <a:ext cx="3926204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</a:rPr>
              <a:t>- </a:t>
            </a:r>
            <a:r>
              <a:rPr dirty="0" spc="-5">
                <a:solidFill>
                  <a:srgbClr val="000000"/>
                </a:solidFill>
              </a:rPr>
              <a:t>Antimykotiká podľa</a:t>
            </a:r>
            <a:r>
              <a:rPr dirty="0" spc="-130">
                <a:solidFill>
                  <a:srgbClr val="000000"/>
                </a:solidFill>
              </a:rPr>
              <a:t> </a:t>
            </a:r>
            <a:r>
              <a:rPr dirty="0" spc="-5">
                <a:solidFill>
                  <a:srgbClr val="000000"/>
                </a:solidFill>
              </a:rPr>
              <a:t>citlivosti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52424" y="1592960"/>
            <a:ext cx="11496675" cy="47840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L="186055" marR="5182235" indent="-186055">
              <a:lnSpc>
                <a:spcPct val="100000"/>
              </a:lnSpc>
              <a:spcBef>
                <a:spcPts val="100"/>
              </a:spcBef>
              <a:buChar char="-"/>
              <a:tabLst>
                <a:tab pos="186055" algn="l"/>
              </a:tabLst>
            </a:pPr>
            <a:r>
              <a:rPr dirty="0" sz="2400" spc="-5">
                <a:latin typeface="Arial"/>
                <a:cs typeface="Arial"/>
              </a:rPr>
              <a:t>Podľa citlivosti podávaný </a:t>
            </a:r>
            <a:r>
              <a:rPr dirty="0" sz="2400" spc="-10">
                <a:latin typeface="Arial"/>
                <a:cs typeface="Arial"/>
              </a:rPr>
              <a:t>lipid. </a:t>
            </a:r>
            <a:r>
              <a:rPr dirty="0" sz="2400">
                <a:latin typeface="Arial"/>
                <a:cs typeface="Arial"/>
              </a:rPr>
              <a:t>komplex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AmB</a:t>
            </a:r>
            <a:endParaRPr sz="2400">
              <a:latin typeface="Arial"/>
              <a:cs typeface="Arial"/>
            </a:endParaRPr>
          </a:p>
          <a:p>
            <a:pPr algn="r" marR="5116195">
              <a:lnSpc>
                <a:spcPct val="100000"/>
              </a:lnSpc>
              <a:spcBef>
                <a:spcPts val="110"/>
              </a:spcBef>
            </a:pPr>
            <a:r>
              <a:rPr dirty="0" sz="2000" spc="-5">
                <a:latin typeface="Arial"/>
                <a:cs typeface="Arial"/>
              </a:rPr>
              <a:t>(kontraindikácia </a:t>
            </a:r>
            <a:r>
              <a:rPr dirty="0" sz="2000">
                <a:latin typeface="Arial"/>
                <a:cs typeface="Arial"/>
              </a:rPr>
              <a:t>kombinácie azolov +</a:t>
            </a:r>
            <a:r>
              <a:rPr dirty="0" sz="2000" spc="-8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vincristinu)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50">
              <a:latin typeface="Times New Roman"/>
              <a:cs typeface="Times New Roman"/>
            </a:endParaRPr>
          </a:p>
          <a:p>
            <a:pPr marL="281940" indent="-186690">
              <a:lnSpc>
                <a:spcPts val="2735"/>
              </a:lnSpc>
              <a:buChar char="-"/>
              <a:tabLst>
                <a:tab pos="282575" algn="l"/>
              </a:tabLst>
            </a:pPr>
            <a:r>
              <a:rPr dirty="0" sz="2400" spc="-5">
                <a:latin typeface="Arial"/>
                <a:cs typeface="Arial"/>
              </a:rPr>
              <a:t>G-CSF </a:t>
            </a:r>
            <a:r>
              <a:rPr dirty="0" sz="2400">
                <a:latin typeface="Arial"/>
                <a:cs typeface="Arial"/>
              </a:rPr>
              <a:t>– v tejto fáze </a:t>
            </a:r>
            <a:r>
              <a:rPr dirty="0" sz="2400" spc="-5">
                <a:latin typeface="Arial"/>
                <a:cs typeface="Arial"/>
              </a:rPr>
              <a:t>aplázie </a:t>
            </a:r>
            <a:r>
              <a:rPr dirty="0" sz="2400">
                <a:latin typeface="Arial"/>
                <a:cs typeface="Arial"/>
              </a:rPr>
              <a:t>KD </a:t>
            </a:r>
            <a:r>
              <a:rPr dirty="0" sz="2400" spc="-5">
                <a:latin typeface="Arial"/>
                <a:cs typeface="Arial"/>
              </a:rPr>
              <a:t>pri liečbe leukémie </a:t>
            </a:r>
            <a:r>
              <a:rPr dirty="0" sz="2400">
                <a:latin typeface="Arial"/>
                <a:cs typeface="Arial"/>
              </a:rPr>
              <a:t>–</a:t>
            </a:r>
            <a:r>
              <a:rPr dirty="0" sz="2400" spc="3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neindikovaný</a:t>
            </a:r>
            <a:endParaRPr sz="2400">
              <a:latin typeface="Arial"/>
              <a:cs typeface="Arial"/>
            </a:endParaRPr>
          </a:p>
          <a:p>
            <a:pPr marL="926465">
              <a:lnSpc>
                <a:spcPts val="2735"/>
              </a:lnSpc>
            </a:pPr>
            <a:r>
              <a:rPr dirty="0" sz="2400">
                <a:latin typeface="Arial"/>
                <a:cs typeface="Arial"/>
              </a:rPr>
              <a:t>... </a:t>
            </a:r>
            <a:r>
              <a:rPr dirty="0" sz="2000" spc="-5" b="1">
                <a:solidFill>
                  <a:srgbClr val="375F92"/>
                </a:solidFill>
                <a:latin typeface="Arial"/>
                <a:cs typeface="Arial"/>
              </a:rPr>
              <a:t>ale indikované granulocytové</a:t>
            </a:r>
            <a:r>
              <a:rPr dirty="0" sz="2000" spc="-1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375F92"/>
                </a:solidFill>
                <a:latin typeface="Arial"/>
                <a:cs typeface="Arial"/>
              </a:rPr>
              <a:t>koncentráty</a:t>
            </a:r>
            <a:endParaRPr sz="2000">
              <a:latin typeface="Arial"/>
              <a:cs typeface="Arial"/>
            </a:endParaRPr>
          </a:p>
          <a:p>
            <a:pPr marL="281940" indent="-186690">
              <a:lnSpc>
                <a:spcPct val="100000"/>
              </a:lnSpc>
              <a:spcBef>
                <a:spcPts val="1875"/>
              </a:spcBef>
              <a:buChar char="-"/>
              <a:tabLst>
                <a:tab pos="282575" algn="l"/>
              </a:tabLst>
            </a:pPr>
            <a:r>
              <a:rPr dirty="0" sz="2400" spc="-5">
                <a:latin typeface="Arial"/>
                <a:cs typeface="Arial"/>
              </a:rPr>
              <a:t>Zníženie kortikoidov na</a:t>
            </a:r>
            <a:r>
              <a:rPr dirty="0" sz="2400" spc="3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50%</a:t>
            </a:r>
            <a:endParaRPr sz="2400">
              <a:latin typeface="Arial"/>
              <a:cs typeface="Arial"/>
            </a:endParaRPr>
          </a:p>
          <a:p>
            <a:pPr marL="281940" indent="-186690">
              <a:lnSpc>
                <a:spcPct val="100000"/>
              </a:lnSpc>
              <a:spcBef>
                <a:spcPts val="2305"/>
              </a:spcBef>
              <a:buChar char="-"/>
              <a:tabLst>
                <a:tab pos="282575" algn="l"/>
              </a:tabLst>
            </a:pPr>
            <a:r>
              <a:rPr dirty="0" sz="2400" spc="-5">
                <a:latin typeface="Arial"/>
                <a:cs typeface="Arial"/>
              </a:rPr>
              <a:t>Pozastavenie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CHT</a:t>
            </a:r>
            <a:endParaRPr sz="2400">
              <a:latin typeface="Arial"/>
              <a:cs typeface="Arial"/>
            </a:endParaRPr>
          </a:p>
          <a:p>
            <a:pPr marL="281940" indent="-186690">
              <a:lnSpc>
                <a:spcPts val="2735"/>
              </a:lnSpc>
              <a:spcBef>
                <a:spcPts val="2305"/>
              </a:spcBef>
              <a:buChar char="-"/>
              <a:tabLst>
                <a:tab pos="282575" algn="l"/>
              </a:tabLst>
            </a:pPr>
            <a:r>
              <a:rPr dirty="0" sz="2400">
                <a:latin typeface="Arial"/>
                <a:cs typeface="Arial"/>
              </a:rPr>
              <a:t>Pre </a:t>
            </a:r>
            <a:r>
              <a:rPr dirty="0" sz="2400" spc="-5">
                <a:latin typeface="Arial"/>
                <a:cs typeface="Arial"/>
              </a:rPr>
              <a:t>nedostatočný efekt </a:t>
            </a:r>
            <a:r>
              <a:rPr dirty="0" sz="2400" spc="-20">
                <a:latin typeface="Arial"/>
                <a:cs typeface="Arial"/>
              </a:rPr>
              <a:t>(klinicky,</a:t>
            </a:r>
            <a:r>
              <a:rPr dirty="0" sz="2400" spc="2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laboratórne)</a:t>
            </a:r>
            <a:endParaRPr sz="2400">
              <a:latin typeface="Arial"/>
              <a:cs typeface="Arial"/>
            </a:endParaRPr>
          </a:p>
          <a:p>
            <a:pPr marL="926465">
              <a:lnSpc>
                <a:spcPts val="2735"/>
              </a:lnSpc>
            </a:pPr>
            <a:r>
              <a:rPr dirty="0" sz="2400">
                <a:latin typeface="Arial"/>
                <a:cs typeface="Arial"/>
              </a:rPr>
              <a:t>- začaté </a:t>
            </a:r>
            <a:r>
              <a:rPr dirty="0" sz="2400" spc="-5">
                <a:latin typeface="Arial"/>
                <a:cs typeface="Arial"/>
              </a:rPr>
              <a:t>podávanie 2-kombinácie (lipid. </a:t>
            </a:r>
            <a:r>
              <a:rPr dirty="0" sz="2400">
                <a:latin typeface="Arial"/>
                <a:cs typeface="Arial"/>
              </a:rPr>
              <a:t>komplex AmB +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echinokandín)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1595"/>
              </a:lnSpc>
              <a:spcBef>
                <a:spcPts val="1789"/>
              </a:spcBef>
            </a:pPr>
            <a:r>
              <a:rPr dirty="0" sz="1400">
                <a:latin typeface="Arial"/>
                <a:cs typeface="Arial"/>
              </a:rPr>
              <a:t>(Fourth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European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Conference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on </a:t>
            </a:r>
            <a:r>
              <a:rPr dirty="0" sz="1400" spc="-5">
                <a:latin typeface="Arial"/>
                <a:cs typeface="Arial"/>
              </a:rPr>
              <a:t>Infections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in</a:t>
            </a:r>
            <a:r>
              <a:rPr dirty="0" sz="1400" spc="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Leukaemia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(ECIL-4):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guidelines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for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diagnosis,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prevention,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and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treatment,of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invasive</a:t>
            </a:r>
            <a:r>
              <a:rPr dirty="0" sz="1400" spc="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fungal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diseases</a:t>
            </a:r>
            <a:endParaRPr sz="1400">
              <a:latin typeface="Arial"/>
              <a:cs typeface="Arial"/>
            </a:endParaRPr>
          </a:p>
          <a:p>
            <a:pPr marL="60960">
              <a:lnSpc>
                <a:spcPts val="1515"/>
              </a:lnSpc>
            </a:pPr>
            <a:r>
              <a:rPr dirty="0" sz="1400">
                <a:latin typeface="Arial"/>
                <a:cs typeface="Arial"/>
              </a:rPr>
              <a:t>in paediatric patients </a:t>
            </a:r>
            <a:r>
              <a:rPr dirty="0" sz="1400" spc="-5">
                <a:latin typeface="Arial"/>
                <a:cs typeface="Arial"/>
              </a:rPr>
              <a:t>with </a:t>
            </a:r>
            <a:r>
              <a:rPr dirty="0" sz="1400">
                <a:latin typeface="Arial"/>
                <a:cs typeface="Arial"/>
              </a:rPr>
              <a:t>cancer or allogeneic </a:t>
            </a:r>
            <a:r>
              <a:rPr dirty="0" sz="1400" spc="-5">
                <a:latin typeface="Arial"/>
                <a:cs typeface="Arial"/>
              </a:rPr>
              <a:t>haemopoietic </a:t>
            </a:r>
            <a:r>
              <a:rPr dirty="0" sz="1400">
                <a:latin typeface="Arial"/>
                <a:cs typeface="Arial"/>
              </a:rPr>
              <a:t>stem-cell</a:t>
            </a:r>
            <a:r>
              <a:rPr dirty="0" sz="1400" spc="-24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transplantation)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95"/>
              </a:lnSpc>
            </a:pPr>
            <a:r>
              <a:rPr dirty="0" sz="1400" spc="-5" i="1">
                <a:latin typeface="Arial"/>
                <a:cs typeface="Arial"/>
              </a:rPr>
              <a:t>(Andreas </a:t>
            </a:r>
            <a:r>
              <a:rPr dirty="0" sz="1400" i="1">
                <a:latin typeface="Arial"/>
                <a:cs typeface="Arial"/>
              </a:rPr>
              <a:t>H </a:t>
            </a:r>
            <a:r>
              <a:rPr dirty="0" sz="1400" spc="-5" i="1">
                <a:latin typeface="Arial"/>
                <a:cs typeface="Arial"/>
              </a:rPr>
              <a:t>Groll et al, </a:t>
            </a:r>
            <a:r>
              <a:rPr dirty="0" sz="1400" i="1">
                <a:latin typeface="Arial"/>
                <a:cs typeface="Arial"/>
              </a:rPr>
              <a:t>July</a:t>
            </a:r>
            <a:r>
              <a:rPr dirty="0" sz="1400" spc="-80" i="1">
                <a:latin typeface="Arial"/>
                <a:cs typeface="Arial"/>
              </a:rPr>
              <a:t> </a:t>
            </a:r>
            <a:r>
              <a:rPr dirty="0" sz="1400" spc="-5" i="1">
                <a:latin typeface="Arial"/>
                <a:cs typeface="Arial"/>
              </a:rPr>
              <a:t>2014)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3255" y="188974"/>
            <a:ext cx="2016760" cy="6551930"/>
          </a:xfrm>
          <a:custGeom>
            <a:avLst/>
            <a:gdLst/>
            <a:ahLst/>
            <a:cxnLst/>
            <a:rect l="l" t="t" r="r" b="b"/>
            <a:pathLst>
              <a:path w="2016760" h="6551930">
                <a:moveTo>
                  <a:pt x="0" y="6551676"/>
                </a:moveTo>
                <a:lnTo>
                  <a:pt x="2016252" y="6551676"/>
                </a:lnTo>
                <a:lnTo>
                  <a:pt x="2016252" y="0"/>
                </a:lnTo>
                <a:lnTo>
                  <a:pt x="0" y="0"/>
                </a:lnTo>
                <a:lnTo>
                  <a:pt x="0" y="6551676"/>
                </a:lnTo>
                <a:close/>
              </a:path>
            </a:pathLst>
          </a:custGeom>
          <a:ln w="76200">
            <a:solidFill>
              <a:srgbClr val="8EB4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8739" y="2089785"/>
            <a:ext cx="1112520" cy="6604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83820" indent="-71755">
              <a:lnSpc>
                <a:spcPct val="100000"/>
              </a:lnSpc>
              <a:spcBef>
                <a:spcPts val="95"/>
              </a:spcBef>
              <a:buClr>
                <a:srgbClr val="77923B"/>
              </a:buClr>
              <a:buSzPct val="93750"/>
              <a:buFont typeface="Arial"/>
              <a:buChar char="•"/>
              <a:tabLst>
                <a:tab pos="84455" algn="l"/>
              </a:tabLst>
            </a:pPr>
            <a:r>
              <a:rPr dirty="0" sz="1600" spc="-10" b="1" i="1">
                <a:latin typeface="Arial"/>
                <a:cs typeface="Arial"/>
              </a:rPr>
              <a:t>Deň</a:t>
            </a:r>
            <a:r>
              <a:rPr dirty="0" sz="1600" spc="-50" b="1" i="1">
                <a:latin typeface="Arial"/>
                <a:cs typeface="Arial"/>
              </a:rPr>
              <a:t> </a:t>
            </a:r>
            <a:r>
              <a:rPr dirty="0" sz="1600" spc="-5" b="1" i="1">
                <a:latin typeface="Arial"/>
                <a:cs typeface="Arial"/>
              </a:rPr>
              <a:t>liečby</a:t>
            </a:r>
            <a:endParaRPr sz="1600">
              <a:latin typeface="Arial"/>
              <a:cs typeface="Arial"/>
            </a:endParaRPr>
          </a:p>
          <a:p>
            <a:pPr marL="118110" indent="-72390">
              <a:lnSpc>
                <a:spcPct val="100000"/>
              </a:lnSpc>
              <a:spcBef>
                <a:spcPts val="1165"/>
              </a:spcBef>
              <a:buClr>
                <a:srgbClr val="77923B"/>
              </a:buClr>
              <a:buSzPct val="93750"/>
              <a:buFont typeface="Arial"/>
              <a:buChar char="•"/>
              <a:tabLst>
                <a:tab pos="118745" algn="l"/>
              </a:tabLst>
            </a:pPr>
            <a:r>
              <a:rPr dirty="0" sz="1600" spc="-10" b="1" i="1">
                <a:latin typeface="Arial"/>
                <a:cs typeface="Arial"/>
              </a:rPr>
              <a:t>Dátum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31592" y="548640"/>
            <a:ext cx="0" cy="6264910"/>
          </a:xfrm>
          <a:custGeom>
            <a:avLst/>
            <a:gdLst/>
            <a:ahLst/>
            <a:cxnLst/>
            <a:rect l="l" t="t" r="r" b="b"/>
            <a:pathLst>
              <a:path w="0" h="6264909">
                <a:moveTo>
                  <a:pt x="0" y="0"/>
                </a:moveTo>
                <a:lnTo>
                  <a:pt x="0" y="6264691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503676" y="548640"/>
            <a:ext cx="0" cy="6264910"/>
          </a:xfrm>
          <a:custGeom>
            <a:avLst/>
            <a:gdLst/>
            <a:ahLst/>
            <a:cxnLst/>
            <a:rect l="l" t="t" r="r" b="b"/>
            <a:pathLst>
              <a:path w="0" h="6264909">
                <a:moveTo>
                  <a:pt x="0" y="0"/>
                </a:moveTo>
                <a:lnTo>
                  <a:pt x="0" y="6264691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175759" y="548640"/>
            <a:ext cx="0" cy="6264910"/>
          </a:xfrm>
          <a:custGeom>
            <a:avLst/>
            <a:gdLst/>
            <a:ahLst/>
            <a:cxnLst/>
            <a:rect l="l" t="t" r="r" b="b"/>
            <a:pathLst>
              <a:path w="0" h="6264909">
                <a:moveTo>
                  <a:pt x="0" y="0"/>
                </a:moveTo>
                <a:lnTo>
                  <a:pt x="0" y="6264691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847844" y="548640"/>
            <a:ext cx="0" cy="6264910"/>
          </a:xfrm>
          <a:custGeom>
            <a:avLst/>
            <a:gdLst/>
            <a:ahLst/>
            <a:cxnLst/>
            <a:rect l="l" t="t" r="r" b="b"/>
            <a:pathLst>
              <a:path w="0" h="6264909">
                <a:moveTo>
                  <a:pt x="0" y="0"/>
                </a:moveTo>
                <a:lnTo>
                  <a:pt x="0" y="6264691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519928" y="548640"/>
            <a:ext cx="0" cy="6264910"/>
          </a:xfrm>
          <a:custGeom>
            <a:avLst/>
            <a:gdLst/>
            <a:ahLst/>
            <a:cxnLst/>
            <a:rect l="l" t="t" r="r" b="b"/>
            <a:pathLst>
              <a:path w="0" h="6264909">
                <a:moveTo>
                  <a:pt x="0" y="0"/>
                </a:moveTo>
                <a:lnTo>
                  <a:pt x="0" y="6264691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192011" y="548640"/>
            <a:ext cx="0" cy="6264910"/>
          </a:xfrm>
          <a:custGeom>
            <a:avLst/>
            <a:gdLst/>
            <a:ahLst/>
            <a:cxnLst/>
            <a:rect l="l" t="t" r="r" b="b"/>
            <a:pathLst>
              <a:path w="0" h="6264909">
                <a:moveTo>
                  <a:pt x="0" y="0"/>
                </a:moveTo>
                <a:lnTo>
                  <a:pt x="0" y="6264691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864095" y="548640"/>
            <a:ext cx="0" cy="6264910"/>
          </a:xfrm>
          <a:custGeom>
            <a:avLst/>
            <a:gdLst/>
            <a:ahLst/>
            <a:cxnLst/>
            <a:rect l="l" t="t" r="r" b="b"/>
            <a:pathLst>
              <a:path w="0" h="6264909">
                <a:moveTo>
                  <a:pt x="0" y="0"/>
                </a:moveTo>
                <a:lnTo>
                  <a:pt x="0" y="6264691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36180" y="548640"/>
            <a:ext cx="0" cy="6264910"/>
          </a:xfrm>
          <a:custGeom>
            <a:avLst/>
            <a:gdLst/>
            <a:ahLst/>
            <a:cxnLst/>
            <a:rect l="l" t="t" r="r" b="b"/>
            <a:pathLst>
              <a:path w="0" h="6264909">
                <a:moveTo>
                  <a:pt x="0" y="0"/>
                </a:moveTo>
                <a:lnTo>
                  <a:pt x="0" y="6264691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208264" y="548640"/>
            <a:ext cx="0" cy="6264910"/>
          </a:xfrm>
          <a:custGeom>
            <a:avLst/>
            <a:gdLst/>
            <a:ahLst/>
            <a:cxnLst/>
            <a:rect l="l" t="t" r="r" b="b"/>
            <a:pathLst>
              <a:path w="0" h="6264909">
                <a:moveTo>
                  <a:pt x="0" y="0"/>
                </a:moveTo>
                <a:lnTo>
                  <a:pt x="0" y="6264691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880347" y="548640"/>
            <a:ext cx="0" cy="6264910"/>
          </a:xfrm>
          <a:custGeom>
            <a:avLst/>
            <a:gdLst/>
            <a:ahLst/>
            <a:cxnLst/>
            <a:rect l="l" t="t" r="r" b="b"/>
            <a:pathLst>
              <a:path w="0" h="6264909">
                <a:moveTo>
                  <a:pt x="0" y="0"/>
                </a:moveTo>
                <a:lnTo>
                  <a:pt x="0" y="6264691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552431" y="548640"/>
            <a:ext cx="0" cy="6264910"/>
          </a:xfrm>
          <a:custGeom>
            <a:avLst/>
            <a:gdLst/>
            <a:ahLst/>
            <a:cxnLst/>
            <a:rect l="l" t="t" r="r" b="b"/>
            <a:pathLst>
              <a:path w="0" h="6264909">
                <a:moveTo>
                  <a:pt x="0" y="0"/>
                </a:moveTo>
                <a:lnTo>
                  <a:pt x="0" y="6264691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0224516" y="548640"/>
            <a:ext cx="0" cy="6264910"/>
          </a:xfrm>
          <a:custGeom>
            <a:avLst/>
            <a:gdLst/>
            <a:ahLst/>
            <a:cxnLst/>
            <a:rect l="l" t="t" r="r" b="b"/>
            <a:pathLst>
              <a:path w="0" h="6264909">
                <a:moveTo>
                  <a:pt x="0" y="0"/>
                </a:moveTo>
                <a:lnTo>
                  <a:pt x="0" y="6264691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0896600" y="548640"/>
            <a:ext cx="0" cy="6264910"/>
          </a:xfrm>
          <a:custGeom>
            <a:avLst/>
            <a:gdLst/>
            <a:ahLst/>
            <a:cxnLst/>
            <a:rect l="l" t="t" r="r" b="b"/>
            <a:pathLst>
              <a:path w="0" h="6264909">
                <a:moveTo>
                  <a:pt x="0" y="0"/>
                </a:moveTo>
                <a:lnTo>
                  <a:pt x="0" y="6264691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1568683" y="548640"/>
            <a:ext cx="0" cy="1512570"/>
          </a:xfrm>
          <a:custGeom>
            <a:avLst/>
            <a:gdLst/>
            <a:ahLst/>
            <a:cxnLst/>
            <a:rect l="l" t="t" r="r" b="b"/>
            <a:pathLst>
              <a:path w="0" h="1512570">
                <a:moveTo>
                  <a:pt x="0" y="0"/>
                </a:moveTo>
                <a:lnTo>
                  <a:pt x="0" y="1512570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1568683" y="2349245"/>
            <a:ext cx="0" cy="4464685"/>
          </a:xfrm>
          <a:custGeom>
            <a:avLst/>
            <a:gdLst/>
            <a:ahLst/>
            <a:cxnLst/>
            <a:rect l="l" t="t" r="r" b="b"/>
            <a:pathLst>
              <a:path w="0" h="4464684">
                <a:moveTo>
                  <a:pt x="0" y="0"/>
                </a:moveTo>
                <a:lnTo>
                  <a:pt x="0" y="4464085"/>
                </a:lnTo>
              </a:path>
            </a:pathLst>
          </a:custGeom>
          <a:ln w="9144">
            <a:solidFill>
              <a:srgbClr val="C5D9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160270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160270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832354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832354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504438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4" y="288036"/>
                </a:lnTo>
                <a:lnTo>
                  <a:pt x="672084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504438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4" y="288036"/>
                </a:lnTo>
                <a:lnTo>
                  <a:pt x="672084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176521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4" y="288036"/>
                </a:lnTo>
                <a:lnTo>
                  <a:pt x="672084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176521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4" y="288036"/>
                </a:lnTo>
                <a:lnTo>
                  <a:pt x="672084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848605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4" y="288036"/>
                </a:lnTo>
                <a:lnTo>
                  <a:pt x="672084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848605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4" y="288036"/>
                </a:lnTo>
                <a:lnTo>
                  <a:pt x="672084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520690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4" y="288036"/>
                </a:lnTo>
                <a:lnTo>
                  <a:pt x="672084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520690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4" y="288036"/>
                </a:lnTo>
                <a:lnTo>
                  <a:pt x="672084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192773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192773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864857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864857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7536942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7536942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8209026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8209026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8881109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8881109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9553193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9553193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0225278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0225278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0897361" y="2061210"/>
            <a:ext cx="623570" cy="288290"/>
          </a:xfrm>
          <a:custGeom>
            <a:avLst/>
            <a:gdLst/>
            <a:ahLst/>
            <a:cxnLst/>
            <a:rect l="l" t="t" r="r" b="b"/>
            <a:pathLst>
              <a:path w="623570" h="288289">
                <a:moveTo>
                  <a:pt x="0" y="288036"/>
                </a:moveTo>
                <a:lnTo>
                  <a:pt x="623316" y="288036"/>
                </a:lnTo>
                <a:lnTo>
                  <a:pt x="623316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0897361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1569445" y="2061210"/>
            <a:ext cx="623570" cy="288290"/>
          </a:xfrm>
          <a:custGeom>
            <a:avLst/>
            <a:gdLst/>
            <a:ahLst/>
            <a:cxnLst/>
            <a:rect l="l" t="t" r="r" b="b"/>
            <a:pathLst>
              <a:path w="623570" h="288289">
                <a:moveTo>
                  <a:pt x="0" y="288036"/>
                </a:moveTo>
                <a:lnTo>
                  <a:pt x="623316" y="288036"/>
                </a:lnTo>
                <a:lnTo>
                  <a:pt x="623316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385D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160270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160270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832354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832354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2342514" y="2498598"/>
            <a:ext cx="97980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84530" algn="l"/>
              </a:tabLst>
            </a:pP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8.8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9.8</a:t>
            </a:r>
            <a:endParaRPr sz="16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504438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4" y="288036"/>
                </a:lnTo>
                <a:lnTo>
                  <a:pt x="672084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504438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4" y="288036"/>
                </a:lnTo>
                <a:lnTo>
                  <a:pt x="672084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176521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4" y="288036"/>
                </a:lnTo>
                <a:lnTo>
                  <a:pt x="672084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176521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4" y="288036"/>
                </a:lnTo>
                <a:lnTo>
                  <a:pt x="672084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848605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4" y="288036"/>
                </a:lnTo>
                <a:lnTo>
                  <a:pt x="672084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4848605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4" y="288036"/>
                </a:lnTo>
                <a:lnTo>
                  <a:pt x="672084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5520690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4" y="288036"/>
                </a:lnTo>
                <a:lnTo>
                  <a:pt x="672084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5520690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4" h="288289">
                <a:moveTo>
                  <a:pt x="0" y="288036"/>
                </a:moveTo>
                <a:lnTo>
                  <a:pt x="672084" y="288036"/>
                </a:lnTo>
                <a:lnTo>
                  <a:pt x="672084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6192773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6192773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6864857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6864857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7536942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7536942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8209026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8209026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8881109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8881109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9553193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9553193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10225278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10225278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10897361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10897361" y="2494026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11569445" y="2494026"/>
            <a:ext cx="623570" cy="288290"/>
          </a:xfrm>
          <a:custGeom>
            <a:avLst/>
            <a:gdLst/>
            <a:ahLst/>
            <a:cxnLst/>
            <a:rect l="l" t="t" r="r" b="b"/>
            <a:pathLst>
              <a:path w="623570" h="288289">
                <a:moveTo>
                  <a:pt x="0" y="288036"/>
                </a:moveTo>
                <a:lnTo>
                  <a:pt x="623316" y="288036"/>
                </a:lnTo>
                <a:lnTo>
                  <a:pt x="623316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11569445" y="2494026"/>
            <a:ext cx="623570" cy="288290"/>
          </a:xfrm>
          <a:custGeom>
            <a:avLst/>
            <a:gdLst/>
            <a:ahLst/>
            <a:cxnLst/>
            <a:rect l="l" t="t" r="r" b="b"/>
            <a:pathLst>
              <a:path w="623570" h="288289">
                <a:moveTo>
                  <a:pt x="0" y="288036"/>
                </a:moveTo>
                <a:lnTo>
                  <a:pt x="623316" y="288036"/>
                </a:lnTo>
                <a:lnTo>
                  <a:pt x="623316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 txBox="1"/>
          <p:nvPr/>
        </p:nvSpPr>
        <p:spPr>
          <a:xfrm>
            <a:off x="3653154" y="2511628"/>
            <a:ext cx="838962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92150" algn="l"/>
                <a:tab pos="1356995" algn="l"/>
                <a:tab pos="2028825" algn="l"/>
                <a:tab pos="2700655" algn="l"/>
                <a:tab pos="3373120" algn="l"/>
                <a:tab pos="4045585" algn="l"/>
                <a:tab pos="4717415" algn="l"/>
                <a:tab pos="5389880" algn="l"/>
                <a:tab pos="6061710" algn="l"/>
                <a:tab pos="6733540" algn="l"/>
                <a:tab pos="7406005" algn="l"/>
                <a:tab pos="8078470" algn="l"/>
              </a:tabLs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10.8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1400" spc="-11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1.8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12.8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13.8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14.8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15.8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16.8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17.8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18.8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19.8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20.8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21.8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baseline="2314" sz="180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baseline="2314" sz="1800" spc="7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baseline="2314" sz="1800">
                <a:solidFill>
                  <a:srgbClr val="FFFFFF"/>
                </a:solidFill>
                <a:latin typeface="Arial"/>
                <a:cs typeface="Arial"/>
              </a:rPr>
              <a:t>.8</a:t>
            </a:r>
            <a:endParaRPr baseline="2314" sz="1800">
              <a:latin typeface="Arial"/>
              <a:cs typeface="Arial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11520678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11520678" y="2061210"/>
            <a:ext cx="672465" cy="288290"/>
          </a:xfrm>
          <a:custGeom>
            <a:avLst/>
            <a:gdLst/>
            <a:ahLst/>
            <a:cxnLst/>
            <a:rect l="l" t="t" r="r" b="b"/>
            <a:pathLst>
              <a:path w="672465" h="288289">
                <a:moveTo>
                  <a:pt x="0" y="288036"/>
                </a:moveTo>
                <a:lnTo>
                  <a:pt x="672083" y="288036"/>
                </a:lnTo>
                <a:lnTo>
                  <a:pt x="672083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 txBox="1"/>
          <p:nvPr/>
        </p:nvSpPr>
        <p:spPr>
          <a:xfrm>
            <a:off x="2444623" y="2049526"/>
            <a:ext cx="95516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84530" algn="l"/>
                <a:tab pos="1356360" algn="l"/>
                <a:tab pos="2028825" algn="l"/>
                <a:tab pos="2700655" algn="l"/>
                <a:tab pos="3373120" algn="l"/>
                <a:tab pos="3956685" algn="l"/>
                <a:tab pos="4628515" algn="l"/>
                <a:tab pos="5300980" algn="l"/>
                <a:tab pos="5973445" algn="l"/>
                <a:tab pos="6645275" algn="l"/>
                <a:tab pos="7317740" algn="l"/>
                <a:tab pos="7989570" algn="l"/>
                <a:tab pos="8662035" algn="l"/>
                <a:tab pos="9284970" algn="l"/>
              </a:tabLst>
            </a:pP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-	-	-	-	-	-	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9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23</a:t>
            </a:r>
            <a:endParaRPr sz="1800">
              <a:latin typeface="Arial"/>
              <a:cs typeface="Arial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188976" y="231647"/>
            <a:ext cx="1874520" cy="12374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2159507" y="231647"/>
            <a:ext cx="10033000" cy="317500"/>
          </a:xfrm>
          <a:custGeom>
            <a:avLst/>
            <a:gdLst/>
            <a:ahLst/>
            <a:cxnLst/>
            <a:rect l="l" t="t" r="r" b="b"/>
            <a:pathLst>
              <a:path w="10033000" h="317500">
                <a:moveTo>
                  <a:pt x="0" y="316991"/>
                </a:moveTo>
                <a:lnTo>
                  <a:pt x="10032492" y="316991"/>
                </a:lnTo>
                <a:lnTo>
                  <a:pt x="10032492" y="0"/>
                </a:lnTo>
                <a:lnTo>
                  <a:pt x="0" y="0"/>
                </a:lnTo>
                <a:lnTo>
                  <a:pt x="0" y="31699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161544" y="5946647"/>
            <a:ext cx="1451610" cy="4549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114300" y="3086100"/>
            <a:ext cx="802386" cy="34518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749808" y="3086100"/>
            <a:ext cx="806958" cy="3451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 txBox="1"/>
          <p:nvPr/>
        </p:nvSpPr>
        <p:spPr>
          <a:xfrm>
            <a:off x="183286" y="2878327"/>
            <a:ext cx="1667510" cy="33889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7940">
              <a:lnSpc>
                <a:spcPct val="100000"/>
              </a:lnSpc>
              <a:spcBef>
                <a:spcPts val="95"/>
              </a:spcBef>
            </a:pPr>
            <a:r>
              <a:rPr dirty="0" sz="1600" spc="-5" b="1" i="1">
                <a:latin typeface="Arial"/>
                <a:cs typeface="Arial"/>
              </a:rPr>
              <a:t>Komplikácie:</a:t>
            </a:r>
            <a:endParaRPr sz="1600">
              <a:latin typeface="Arial"/>
              <a:cs typeface="Arial"/>
            </a:endParaRPr>
          </a:p>
          <a:p>
            <a:pPr marL="27940">
              <a:lnSpc>
                <a:spcPct val="100000"/>
              </a:lnSpc>
              <a:spcBef>
                <a:spcPts val="5"/>
              </a:spcBef>
            </a:pPr>
            <a:r>
              <a:rPr dirty="0" sz="1200" spc="-5" b="1">
                <a:solidFill>
                  <a:srgbClr val="00AFEF"/>
                </a:solidFill>
                <a:latin typeface="Arial"/>
                <a:cs typeface="Arial"/>
              </a:rPr>
              <a:t>Renálne</a:t>
            </a:r>
            <a:r>
              <a:rPr dirty="0" sz="1200" spc="-15" b="1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00AFEF"/>
                </a:solidFill>
                <a:latin typeface="Arial"/>
                <a:cs typeface="Arial"/>
              </a:rPr>
              <a:t>zlyhanie</a:t>
            </a:r>
            <a:endParaRPr sz="1200">
              <a:latin typeface="Arial"/>
              <a:cs typeface="Arial"/>
            </a:endParaRPr>
          </a:p>
          <a:p>
            <a:pPr marL="27940">
              <a:lnSpc>
                <a:spcPct val="100000"/>
              </a:lnSpc>
            </a:pPr>
            <a:r>
              <a:rPr dirty="0" sz="1200" b="1">
                <a:solidFill>
                  <a:srgbClr val="17375E"/>
                </a:solidFill>
                <a:latin typeface="Arial"/>
                <a:cs typeface="Arial"/>
              </a:rPr>
              <a:t>Febrilná</a:t>
            </a:r>
            <a:r>
              <a:rPr dirty="0" sz="1200" spc="-15" b="1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17375E"/>
                </a:solidFill>
                <a:latin typeface="Arial"/>
                <a:cs typeface="Arial"/>
              </a:rPr>
              <a:t>neutropénia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27940">
              <a:lnSpc>
                <a:spcPct val="100000"/>
              </a:lnSpc>
              <a:spcBef>
                <a:spcPts val="5"/>
              </a:spcBef>
            </a:pPr>
            <a:r>
              <a:rPr dirty="0" sz="1200" spc="-5">
                <a:latin typeface="Arial"/>
                <a:cs typeface="Arial"/>
              </a:rPr>
              <a:t>Aspergilová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pneumónia</a:t>
            </a:r>
            <a:endParaRPr sz="1200">
              <a:latin typeface="Arial"/>
              <a:cs typeface="Arial"/>
            </a:endParaRPr>
          </a:p>
          <a:p>
            <a:pPr marL="27940" marR="237490">
              <a:lnSpc>
                <a:spcPct val="100000"/>
              </a:lnSpc>
            </a:pPr>
            <a:r>
              <a:rPr dirty="0" sz="1200" spc="-5" b="1">
                <a:solidFill>
                  <a:srgbClr val="77923B"/>
                </a:solidFill>
                <a:latin typeface="Arial"/>
                <a:cs typeface="Arial"/>
              </a:rPr>
              <a:t>Oscilujúca </a:t>
            </a:r>
            <a:r>
              <a:rPr dirty="0" sz="1200" b="1">
                <a:solidFill>
                  <a:srgbClr val="77923B"/>
                </a:solidFill>
                <a:latin typeface="Arial"/>
                <a:cs typeface="Arial"/>
              </a:rPr>
              <a:t>ZA  </a:t>
            </a:r>
            <a:r>
              <a:rPr dirty="0" sz="1200" spc="-5" b="1">
                <a:solidFill>
                  <a:srgbClr val="6F2F9F"/>
                </a:solidFill>
                <a:latin typeface="Arial"/>
                <a:cs typeface="Arial"/>
              </a:rPr>
              <a:t>Brušný</a:t>
            </a:r>
            <a:r>
              <a:rPr dirty="0" sz="1200" spc="-80" b="1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6F2F9F"/>
                </a:solidFill>
                <a:latin typeface="Arial"/>
                <a:cs typeface="Arial"/>
              </a:rPr>
              <a:t>dyskomfort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600" spc="-5" b="1" i="1">
                <a:latin typeface="Arial"/>
                <a:cs typeface="Arial"/>
              </a:rPr>
              <a:t>Liečba</a:t>
            </a:r>
            <a:endParaRPr sz="1600">
              <a:latin typeface="Arial"/>
              <a:cs typeface="Arial"/>
            </a:endParaRPr>
          </a:p>
          <a:p>
            <a:pPr marL="105410" indent="-93345">
              <a:lnSpc>
                <a:spcPct val="100000"/>
              </a:lnSpc>
              <a:spcBef>
                <a:spcPts val="5"/>
              </a:spcBef>
              <a:buChar char="-"/>
              <a:tabLst>
                <a:tab pos="106045" algn="l"/>
              </a:tabLst>
            </a:pPr>
            <a:r>
              <a:rPr dirty="0" sz="1200" spc="-5" b="1">
                <a:solidFill>
                  <a:srgbClr val="77923B"/>
                </a:solidFill>
                <a:latin typeface="Arial"/>
                <a:cs typeface="Arial"/>
              </a:rPr>
              <a:t>CVVH/HD</a:t>
            </a:r>
            <a:endParaRPr sz="1200">
              <a:latin typeface="Arial"/>
              <a:cs typeface="Arial"/>
            </a:endParaRPr>
          </a:p>
          <a:p>
            <a:pPr marL="100965" indent="-88900">
              <a:lnSpc>
                <a:spcPct val="100000"/>
              </a:lnSpc>
              <a:buChar char="-"/>
              <a:tabLst>
                <a:tab pos="101600" algn="l"/>
              </a:tabLst>
            </a:pPr>
            <a:r>
              <a:rPr dirty="0" sz="1200" spc="-45" b="1">
                <a:solidFill>
                  <a:srgbClr val="6F2F9F"/>
                </a:solidFill>
                <a:latin typeface="Arial"/>
                <a:cs typeface="Arial"/>
              </a:rPr>
              <a:t>ATB</a:t>
            </a:r>
            <a:r>
              <a:rPr dirty="0" sz="1200" spc="25" b="1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6F2F9F"/>
                </a:solidFill>
                <a:latin typeface="Arial"/>
                <a:cs typeface="Arial"/>
              </a:rPr>
              <a:t>komb.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solidFill>
                  <a:srgbClr val="C00000"/>
                </a:solidFill>
                <a:latin typeface="Arial"/>
                <a:cs typeface="Arial"/>
              </a:rPr>
              <a:t>-</a:t>
            </a:r>
            <a:r>
              <a:rPr dirty="0" sz="1200" spc="-7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C00000"/>
                </a:solidFill>
                <a:latin typeface="Arial"/>
                <a:cs typeface="Arial"/>
              </a:rPr>
              <a:t>Abelcet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solidFill>
                  <a:srgbClr val="FFC000"/>
                </a:solidFill>
                <a:latin typeface="Arial"/>
                <a:cs typeface="Arial"/>
              </a:rPr>
              <a:t>-</a:t>
            </a:r>
            <a:r>
              <a:rPr dirty="0" sz="1200" spc="-10" b="1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C000"/>
                </a:solidFill>
                <a:latin typeface="Arial"/>
                <a:cs typeface="Arial"/>
              </a:rPr>
              <a:t>Cancidas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600" spc="-5">
                <a:solidFill>
                  <a:srgbClr val="00AF50"/>
                </a:solidFill>
                <a:latin typeface="Arial"/>
                <a:cs typeface="Arial"/>
              </a:rPr>
              <a:t>- </a:t>
            </a:r>
            <a:r>
              <a:rPr dirty="0" sz="1600" spc="-5" b="1">
                <a:solidFill>
                  <a:srgbClr val="00AF50"/>
                </a:solidFill>
                <a:latin typeface="Arial"/>
                <a:cs typeface="Arial"/>
              </a:rPr>
              <a:t>IVIG </a:t>
            </a:r>
            <a:r>
              <a:rPr dirty="0" sz="1200">
                <a:latin typeface="Arial"/>
                <a:cs typeface="Arial"/>
              </a:rPr>
              <a:t>(0,5 </a:t>
            </a:r>
            <a:r>
              <a:rPr dirty="0" sz="1200" spc="-5">
                <a:latin typeface="Arial"/>
                <a:cs typeface="Arial"/>
              </a:rPr>
              <a:t>-0,8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g/kg)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dirty="0" sz="1200">
                <a:solidFill>
                  <a:srgbClr val="00AF50"/>
                </a:solidFill>
                <a:latin typeface="Arial"/>
                <a:cs typeface="Arial"/>
              </a:rPr>
              <a:t>-</a:t>
            </a:r>
            <a:r>
              <a:rPr dirty="0" sz="1200" spc="-15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Granulocyty</a:t>
            </a:r>
            <a:endParaRPr sz="160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2116835" y="3105876"/>
            <a:ext cx="9989819" cy="11903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2160270" y="3144773"/>
            <a:ext cx="9889490" cy="0"/>
          </a:xfrm>
          <a:custGeom>
            <a:avLst/>
            <a:gdLst/>
            <a:ahLst/>
            <a:cxnLst/>
            <a:rect l="l" t="t" r="r" b="b"/>
            <a:pathLst>
              <a:path w="9889490" h="0">
                <a:moveTo>
                  <a:pt x="0" y="0"/>
                </a:moveTo>
                <a:lnTo>
                  <a:pt x="9889109" y="0"/>
                </a:lnTo>
              </a:path>
            </a:pathLst>
          </a:custGeom>
          <a:ln w="38100">
            <a:solidFill>
              <a:srgbClr val="4AACC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2122170" y="3327908"/>
            <a:ext cx="10046335" cy="128270"/>
          </a:xfrm>
          <a:custGeom>
            <a:avLst/>
            <a:gdLst/>
            <a:ahLst/>
            <a:cxnLst/>
            <a:rect l="l" t="t" r="r" b="b"/>
            <a:pathLst>
              <a:path w="10046335" h="128270">
                <a:moveTo>
                  <a:pt x="0" y="127762"/>
                </a:moveTo>
                <a:lnTo>
                  <a:pt x="42897" y="104660"/>
                </a:lnTo>
                <a:lnTo>
                  <a:pt x="86388" y="82780"/>
                </a:lnTo>
                <a:lnTo>
                  <a:pt x="131064" y="63341"/>
                </a:lnTo>
                <a:lnTo>
                  <a:pt x="177517" y="47563"/>
                </a:lnTo>
                <a:lnTo>
                  <a:pt x="226342" y="36668"/>
                </a:lnTo>
                <a:lnTo>
                  <a:pt x="278130" y="31876"/>
                </a:lnTo>
                <a:lnTo>
                  <a:pt x="319631" y="34653"/>
                </a:lnTo>
                <a:lnTo>
                  <a:pt x="363517" y="43608"/>
                </a:lnTo>
                <a:lnTo>
                  <a:pt x="409159" y="56683"/>
                </a:lnTo>
                <a:lnTo>
                  <a:pt x="455929" y="71818"/>
                </a:lnTo>
                <a:lnTo>
                  <a:pt x="503200" y="86953"/>
                </a:lnTo>
                <a:lnTo>
                  <a:pt x="550342" y="100028"/>
                </a:lnTo>
                <a:lnTo>
                  <a:pt x="596728" y="108983"/>
                </a:lnTo>
                <a:lnTo>
                  <a:pt x="641731" y="111759"/>
                </a:lnTo>
                <a:lnTo>
                  <a:pt x="691774" y="105615"/>
                </a:lnTo>
                <a:lnTo>
                  <a:pt x="741120" y="91609"/>
                </a:lnTo>
                <a:lnTo>
                  <a:pt x="789957" y="72951"/>
                </a:lnTo>
                <a:lnTo>
                  <a:pt x="838475" y="52851"/>
                </a:lnTo>
                <a:lnTo>
                  <a:pt x="886861" y="34519"/>
                </a:lnTo>
                <a:lnTo>
                  <a:pt x="935305" y="21166"/>
                </a:lnTo>
                <a:lnTo>
                  <a:pt x="983996" y="16001"/>
                </a:lnTo>
                <a:lnTo>
                  <a:pt x="1033106" y="21166"/>
                </a:lnTo>
                <a:lnTo>
                  <a:pt x="1082452" y="34519"/>
                </a:lnTo>
                <a:lnTo>
                  <a:pt x="1131849" y="52851"/>
                </a:lnTo>
                <a:lnTo>
                  <a:pt x="1181113" y="72951"/>
                </a:lnTo>
                <a:lnTo>
                  <a:pt x="1230059" y="91609"/>
                </a:lnTo>
                <a:lnTo>
                  <a:pt x="1278503" y="105615"/>
                </a:lnTo>
                <a:lnTo>
                  <a:pt x="1326260" y="111759"/>
                </a:lnTo>
                <a:lnTo>
                  <a:pt x="1373069" y="108454"/>
                </a:lnTo>
                <a:lnTo>
                  <a:pt x="1418932" y="98022"/>
                </a:lnTo>
                <a:lnTo>
                  <a:pt x="1464224" y="83118"/>
                </a:lnTo>
                <a:lnTo>
                  <a:pt x="1509320" y="66396"/>
                </a:lnTo>
                <a:lnTo>
                  <a:pt x="1554596" y="50513"/>
                </a:lnTo>
                <a:lnTo>
                  <a:pt x="1600427" y="38121"/>
                </a:lnTo>
                <a:lnTo>
                  <a:pt x="1647190" y="31876"/>
                </a:lnTo>
                <a:lnTo>
                  <a:pt x="1694954" y="33169"/>
                </a:lnTo>
                <a:lnTo>
                  <a:pt x="1743413" y="40024"/>
                </a:lnTo>
                <a:lnTo>
                  <a:pt x="1792377" y="50214"/>
                </a:lnTo>
                <a:lnTo>
                  <a:pt x="1841654" y="61511"/>
                </a:lnTo>
                <a:lnTo>
                  <a:pt x="1891054" y="71685"/>
                </a:lnTo>
                <a:lnTo>
                  <a:pt x="1940384" y="78510"/>
                </a:lnTo>
                <a:lnTo>
                  <a:pt x="1989455" y="79755"/>
                </a:lnTo>
                <a:lnTo>
                  <a:pt x="2038338" y="73418"/>
                </a:lnTo>
                <a:lnTo>
                  <a:pt x="2087233" y="60734"/>
                </a:lnTo>
                <a:lnTo>
                  <a:pt x="2136135" y="44499"/>
                </a:lnTo>
                <a:lnTo>
                  <a:pt x="2185039" y="27511"/>
                </a:lnTo>
                <a:lnTo>
                  <a:pt x="2233941" y="12568"/>
                </a:lnTo>
                <a:lnTo>
                  <a:pt x="2282836" y="2465"/>
                </a:lnTo>
                <a:lnTo>
                  <a:pt x="2331720" y="0"/>
                </a:lnTo>
                <a:lnTo>
                  <a:pt x="2374492" y="6333"/>
                </a:lnTo>
                <a:lnTo>
                  <a:pt x="2417274" y="19712"/>
                </a:lnTo>
                <a:lnTo>
                  <a:pt x="2460061" y="37705"/>
                </a:lnTo>
                <a:lnTo>
                  <a:pt x="2502852" y="57880"/>
                </a:lnTo>
                <a:lnTo>
                  <a:pt x="2545643" y="77804"/>
                </a:lnTo>
                <a:lnTo>
                  <a:pt x="2588430" y="95047"/>
                </a:lnTo>
                <a:lnTo>
                  <a:pt x="2631212" y="107176"/>
                </a:lnTo>
                <a:lnTo>
                  <a:pt x="2673985" y="111759"/>
                </a:lnTo>
                <a:lnTo>
                  <a:pt x="2716757" y="106957"/>
                </a:lnTo>
                <a:lnTo>
                  <a:pt x="2759539" y="94297"/>
                </a:lnTo>
                <a:lnTo>
                  <a:pt x="2802326" y="76398"/>
                </a:lnTo>
                <a:lnTo>
                  <a:pt x="2845117" y="55879"/>
                </a:lnTo>
                <a:lnTo>
                  <a:pt x="2887908" y="35361"/>
                </a:lnTo>
                <a:lnTo>
                  <a:pt x="2930695" y="17462"/>
                </a:lnTo>
                <a:lnTo>
                  <a:pt x="2973477" y="4802"/>
                </a:lnTo>
                <a:lnTo>
                  <a:pt x="3016250" y="0"/>
                </a:lnTo>
                <a:lnTo>
                  <a:pt x="3059168" y="4802"/>
                </a:lnTo>
                <a:lnTo>
                  <a:pt x="3102304" y="17462"/>
                </a:lnTo>
                <a:lnTo>
                  <a:pt x="3145529" y="35361"/>
                </a:lnTo>
                <a:lnTo>
                  <a:pt x="3188715" y="55879"/>
                </a:lnTo>
                <a:lnTo>
                  <a:pt x="3231735" y="76398"/>
                </a:lnTo>
                <a:lnTo>
                  <a:pt x="3274460" y="94297"/>
                </a:lnTo>
                <a:lnTo>
                  <a:pt x="3316763" y="106957"/>
                </a:lnTo>
                <a:lnTo>
                  <a:pt x="3358515" y="111759"/>
                </a:lnTo>
                <a:lnTo>
                  <a:pt x="3405463" y="105709"/>
                </a:lnTo>
                <a:lnTo>
                  <a:pt x="3451730" y="90070"/>
                </a:lnTo>
                <a:lnTo>
                  <a:pt x="3497504" y="68612"/>
                </a:lnTo>
                <a:lnTo>
                  <a:pt x="3542973" y="45106"/>
                </a:lnTo>
                <a:lnTo>
                  <a:pt x="3588327" y="23322"/>
                </a:lnTo>
                <a:lnTo>
                  <a:pt x="3633754" y="7030"/>
                </a:lnTo>
                <a:lnTo>
                  <a:pt x="3679444" y="0"/>
                </a:lnTo>
                <a:lnTo>
                  <a:pt x="3724899" y="4184"/>
                </a:lnTo>
                <a:lnTo>
                  <a:pt x="3769857" y="16884"/>
                </a:lnTo>
                <a:lnTo>
                  <a:pt x="3814691" y="34889"/>
                </a:lnTo>
                <a:lnTo>
                  <a:pt x="3859773" y="54989"/>
                </a:lnTo>
                <a:lnTo>
                  <a:pt x="3905478" y="73974"/>
                </a:lnTo>
                <a:lnTo>
                  <a:pt x="3952177" y="88634"/>
                </a:lnTo>
                <a:lnTo>
                  <a:pt x="4000246" y="95757"/>
                </a:lnTo>
                <a:lnTo>
                  <a:pt x="4050352" y="93898"/>
                </a:lnTo>
                <a:lnTo>
                  <a:pt x="4102313" y="85426"/>
                </a:lnTo>
                <a:lnTo>
                  <a:pt x="4155387" y="72854"/>
                </a:lnTo>
                <a:lnTo>
                  <a:pt x="4208832" y="58699"/>
                </a:lnTo>
                <a:lnTo>
                  <a:pt x="4261906" y="45474"/>
                </a:lnTo>
                <a:lnTo>
                  <a:pt x="4313867" y="35695"/>
                </a:lnTo>
                <a:lnTo>
                  <a:pt x="4363974" y="31876"/>
                </a:lnTo>
                <a:lnTo>
                  <a:pt x="4411855" y="35555"/>
                </a:lnTo>
                <a:lnTo>
                  <a:pt x="4458119" y="45007"/>
                </a:lnTo>
                <a:lnTo>
                  <a:pt x="4503326" y="57859"/>
                </a:lnTo>
                <a:lnTo>
                  <a:pt x="4548035" y="71735"/>
                </a:lnTo>
                <a:lnTo>
                  <a:pt x="4592807" y="84259"/>
                </a:lnTo>
                <a:lnTo>
                  <a:pt x="4638200" y="93059"/>
                </a:lnTo>
                <a:lnTo>
                  <a:pt x="4684776" y="95757"/>
                </a:lnTo>
                <a:lnTo>
                  <a:pt x="4732766" y="90500"/>
                </a:lnTo>
                <a:lnTo>
                  <a:pt x="4781677" y="78779"/>
                </a:lnTo>
                <a:lnTo>
                  <a:pt x="4831136" y="63247"/>
                </a:lnTo>
                <a:lnTo>
                  <a:pt x="4880773" y="46553"/>
                </a:lnTo>
                <a:lnTo>
                  <a:pt x="4930217" y="31347"/>
                </a:lnTo>
                <a:lnTo>
                  <a:pt x="4979096" y="20280"/>
                </a:lnTo>
                <a:lnTo>
                  <a:pt x="5027040" y="16001"/>
                </a:lnTo>
                <a:lnTo>
                  <a:pt x="5073663" y="20419"/>
                </a:lnTo>
                <a:lnTo>
                  <a:pt x="5119090" y="31813"/>
                </a:lnTo>
                <a:lnTo>
                  <a:pt x="5163884" y="47392"/>
                </a:lnTo>
                <a:lnTo>
                  <a:pt x="5208607" y="64367"/>
                </a:lnTo>
                <a:lnTo>
                  <a:pt x="5253821" y="79946"/>
                </a:lnTo>
                <a:lnTo>
                  <a:pt x="5300088" y="91340"/>
                </a:lnTo>
                <a:lnTo>
                  <a:pt x="5347970" y="95757"/>
                </a:lnTo>
                <a:lnTo>
                  <a:pt x="5391659" y="92221"/>
                </a:lnTo>
                <a:lnTo>
                  <a:pt x="5436858" y="82921"/>
                </a:lnTo>
                <a:lnTo>
                  <a:pt x="5483062" y="69819"/>
                </a:lnTo>
                <a:lnTo>
                  <a:pt x="5529770" y="54879"/>
                </a:lnTo>
                <a:lnTo>
                  <a:pt x="5576478" y="40065"/>
                </a:lnTo>
                <a:lnTo>
                  <a:pt x="5622682" y="27338"/>
                </a:lnTo>
                <a:lnTo>
                  <a:pt x="5667881" y="18663"/>
                </a:lnTo>
                <a:lnTo>
                  <a:pt x="5711571" y="16001"/>
                </a:lnTo>
                <a:lnTo>
                  <a:pt x="5759126" y="21866"/>
                </a:lnTo>
                <a:lnTo>
                  <a:pt x="5804553" y="35219"/>
                </a:lnTo>
                <a:lnTo>
                  <a:pt x="5848787" y="53131"/>
                </a:lnTo>
                <a:lnTo>
                  <a:pt x="5892764" y="72671"/>
                </a:lnTo>
                <a:lnTo>
                  <a:pt x="5937418" y="90909"/>
                </a:lnTo>
                <a:lnTo>
                  <a:pt x="5983684" y="104916"/>
                </a:lnTo>
                <a:lnTo>
                  <a:pt x="6032500" y="111759"/>
                </a:lnTo>
                <a:lnTo>
                  <a:pt x="6078132" y="110765"/>
                </a:lnTo>
                <a:lnTo>
                  <a:pt x="6126241" y="104778"/>
                </a:lnTo>
                <a:lnTo>
                  <a:pt x="6175946" y="95298"/>
                </a:lnTo>
                <a:lnTo>
                  <a:pt x="6226365" y="83819"/>
                </a:lnTo>
                <a:lnTo>
                  <a:pt x="6276617" y="71841"/>
                </a:lnTo>
                <a:lnTo>
                  <a:pt x="6325822" y="60860"/>
                </a:lnTo>
                <a:lnTo>
                  <a:pt x="6373098" y="52374"/>
                </a:lnTo>
                <a:lnTo>
                  <a:pt x="6417563" y="47878"/>
                </a:lnTo>
                <a:lnTo>
                  <a:pt x="6471673" y="48573"/>
                </a:lnTo>
                <a:lnTo>
                  <a:pt x="6521337" y="54365"/>
                </a:lnTo>
                <a:lnTo>
                  <a:pt x="6568630" y="62817"/>
                </a:lnTo>
                <a:lnTo>
                  <a:pt x="6615627" y="71491"/>
                </a:lnTo>
                <a:lnTo>
                  <a:pt x="6664402" y="77950"/>
                </a:lnTo>
                <a:lnTo>
                  <a:pt x="6717030" y="79755"/>
                </a:lnTo>
                <a:lnTo>
                  <a:pt x="6765976" y="76164"/>
                </a:lnTo>
                <a:lnTo>
                  <a:pt x="6817483" y="68686"/>
                </a:lnTo>
                <a:lnTo>
                  <a:pt x="6870615" y="59005"/>
                </a:lnTo>
                <a:lnTo>
                  <a:pt x="6924433" y="48802"/>
                </a:lnTo>
                <a:lnTo>
                  <a:pt x="6978000" y="39758"/>
                </a:lnTo>
                <a:lnTo>
                  <a:pt x="7030378" y="33556"/>
                </a:lnTo>
                <a:lnTo>
                  <a:pt x="7080631" y="31876"/>
                </a:lnTo>
                <a:lnTo>
                  <a:pt x="7128746" y="36395"/>
                </a:lnTo>
                <a:lnTo>
                  <a:pt x="7175479" y="46174"/>
                </a:lnTo>
                <a:lnTo>
                  <a:pt x="7221206" y="58979"/>
                </a:lnTo>
                <a:lnTo>
                  <a:pt x="7266302" y="72574"/>
                </a:lnTo>
                <a:lnTo>
                  <a:pt x="7311143" y="84726"/>
                </a:lnTo>
                <a:lnTo>
                  <a:pt x="7356103" y="93199"/>
                </a:lnTo>
                <a:lnTo>
                  <a:pt x="7401559" y="95757"/>
                </a:lnTo>
                <a:lnTo>
                  <a:pt x="7447202" y="90360"/>
                </a:lnTo>
                <a:lnTo>
                  <a:pt x="7492598" y="78313"/>
                </a:lnTo>
                <a:lnTo>
                  <a:pt x="7537936" y="62407"/>
                </a:lnTo>
                <a:lnTo>
                  <a:pt x="7583406" y="45433"/>
                </a:lnTo>
                <a:lnTo>
                  <a:pt x="7629195" y="30180"/>
                </a:lnTo>
                <a:lnTo>
                  <a:pt x="7675493" y="19440"/>
                </a:lnTo>
                <a:lnTo>
                  <a:pt x="7722488" y="16001"/>
                </a:lnTo>
                <a:lnTo>
                  <a:pt x="7770246" y="22006"/>
                </a:lnTo>
                <a:lnTo>
                  <a:pt x="7818690" y="35685"/>
                </a:lnTo>
                <a:lnTo>
                  <a:pt x="7867636" y="53970"/>
                </a:lnTo>
                <a:lnTo>
                  <a:pt x="7916900" y="73791"/>
                </a:lnTo>
                <a:lnTo>
                  <a:pt x="7966297" y="92076"/>
                </a:lnTo>
                <a:lnTo>
                  <a:pt x="8015643" y="105755"/>
                </a:lnTo>
                <a:lnTo>
                  <a:pt x="8064754" y="111759"/>
                </a:lnTo>
                <a:lnTo>
                  <a:pt x="8114011" y="108034"/>
                </a:lnTo>
                <a:lnTo>
                  <a:pt x="8163776" y="96622"/>
                </a:lnTo>
                <a:lnTo>
                  <a:pt x="8213673" y="80599"/>
                </a:lnTo>
                <a:lnTo>
                  <a:pt x="8263324" y="63037"/>
                </a:lnTo>
                <a:lnTo>
                  <a:pt x="8312350" y="47014"/>
                </a:lnTo>
                <a:lnTo>
                  <a:pt x="8360374" y="35602"/>
                </a:lnTo>
                <a:lnTo>
                  <a:pt x="8407019" y="31876"/>
                </a:lnTo>
                <a:lnTo>
                  <a:pt x="8451292" y="38168"/>
                </a:lnTo>
                <a:lnTo>
                  <a:pt x="8493202" y="52519"/>
                </a:lnTo>
                <a:lnTo>
                  <a:pt x="8533868" y="71575"/>
                </a:lnTo>
                <a:lnTo>
                  <a:pt x="8574410" y="91982"/>
                </a:lnTo>
                <a:lnTo>
                  <a:pt x="8615946" y="110385"/>
                </a:lnTo>
                <a:lnTo>
                  <a:pt x="8659598" y="123430"/>
                </a:lnTo>
                <a:lnTo>
                  <a:pt x="8706485" y="127762"/>
                </a:lnTo>
                <a:lnTo>
                  <a:pt x="8750945" y="122194"/>
                </a:lnTo>
                <a:lnTo>
                  <a:pt x="8798208" y="109174"/>
                </a:lnTo>
                <a:lnTo>
                  <a:pt x="8847397" y="91228"/>
                </a:lnTo>
                <a:lnTo>
                  <a:pt x="8897635" y="70881"/>
                </a:lnTo>
                <a:lnTo>
                  <a:pt x="8948046" y="50660"/>
                </a:lnTo>
                <a:lnTo>
                  <a:pt x="8997753" y="33089"/>
                </a:lnTo>
                <a:lnTo>
                  <a:pt x="9045879" y="20694"/>
                </a:lnTo>
                <a:lnTo>
                  <a:pt x="9091549" y="16001"/>
                </a:lnTo>
                <a:lnTo>
                  <a:pt x="9140736" y="22332"/>
                </a:lnTo>
                <a:lnTo>
                  <a:pt x="9187872" y="38625"/>
                </a:lnTo>
                <a:lnTo>
                  <a:pt x="9233514" y="60828"/>
                </a:lnTo>
                <a:lnTo>
                  <a:pt x="9278223" y="84894"/>
                </a:lnTo>
                <a:lnTo>
                  <a:pt x="9322559" y="106771"/>
                </a:lnTo>
                <a:lnTo>
                  <a:pt x="9367081" y="122410"/>
                </a:lnTo>
                <a:lnTo>
                  <a:pt x="9412351" y="127762"/>
                </a:lnTo>
                <a:lnTo>
                  <a:pt x="9458600" y="119985"/>
                </a:lnTo>
                <a:lnTo>
                  <a:pt x="9505333" y="101733"/>
                </a:lnTo>
                <a:lnTo>
                  <a:pt x="9552180" y="77196"/>
                </a:lnTo>
                <a:lnTo>
                  <a:pt x="9598769" y="50565"/>
                </a:lnTo>
                <a:lnTo>
                  <a:pt x="9644729" y="26028"/>
                </a:lnTo>
                <a:lnTo>
                  <a:pt x="9689690" y="7776"/>
                </a:lnTo>
                <a:lnTo>
                  <a:pt x="9733280" y="0"/>
                </a:lnTo>
                <a:lnTo>
                  <a:pt x="9785076" y="6426"/>
                </a:lnTo>
                <a:lnTo>
                  <a:pt x="9838661" y="24826"/>
                </a:lnTo>
                <a:lnTo>
                  <a:pt x="9891061" y="49879"/>
                </a:lnTo>
                <a:lnTo>
                  <a:pt x="9939302" y="76265"/>
                </a:lnTo>
                <a:lnTo>
                  <a:pt x="9980409" y="98666"/>
                </a:lnTo>
                <a:lnTo>
                  <a:pt x="10011410" y="111759"/>
                </a:lnTo>
                <a:lnTo>
                  <a:pt x="10037800" y="115581"/>
                </a:lnTo>
                <a:lnTo>
                  <a:pt x="10046128" y="109283"/>
                </a:lnTo>
                <a:lnTo>
                  <a:pt x="10042431" y="96222"/>
                </a:lnTo>
                <a:lnTo>
                  <a:pt x="10032746" y="79755"/>
                </a:lnTo>
              </a:path>
            </a:pathLst>
          </a:custGeom>
          <a:ln w="25908">
            <a:solidFill>
              <a:srgbClr val="385D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2175510" y="3858259"/>
            <a:ext cx="10016490" cy="129539"/>
          </a:xfrm>
          <a:custGeom>
            <a:avLst/>
            <a:gdLst/>
            <a:ahLst/>
            <a:cxnLst/>
            <a:rect l="l" t="t" r="r" b="b"/>
            <a:pathLst>
              <a:path w="10016490" h="129539">
                <a:moveTo>
                  <a:pt x="278129" y="32257"/>
                </a:moveTo>
                <a:lnTo>
                  <a:pt x="226342" y="37143"/>
                </a:lnTo>
                <a:lnTo>
                  <a:pt x="177517" y="48184"/>
                </a:lnTo>
                <a:lnTo>
                  <a:pt x="131063" y="64150"/>
                </a:lnTo>
                <a:lnTo>
                  <a:pt x="86388" y="83810"/>
                </a:lnTo>
                <a:lnTo>
                  <a:pt x="42897" y="105932"/>
                </a:lnTo>
                <a:lnTo>
                  <a:pt x="0" y="129285"/>
                </a:lnTo>
                <a:lnTo>
                  <a:pt x="641731" y="113029"/>
                </a:lnTo>
                <a:lnTo>
                  <a:pt x="596728" y="110252"/>
                </a:lnTo>
                <a:lnTo>
                  <a:pt x="550342" y="101213"/>
                </a:lnTo>
                <a:lnTo>
                  <a:pt x="503200" y="87997"/>
                </a:lnTo>
                <a:lnTo>
                  <a:pt x="455508" y="72553"/>
                </a:lnTo>
                <a:lnTo>
                  <a:pt x="409159" y="57379"/>
                </a:lnTo>
                <a:lnTo>
                  <a:pt x="363517" y="44146"/>
                </a:lnTo>
                <a:lnTo>
                  <a:pt x="319631" y="35077"/>
                </a:lnTo>
                <a:lnTo>
                  <a:pt x="278129" y="32257"/>
                </a:lnTo>
                <a:close/>
              </a:path>
              <a:path w="10016490" h="129539">
                <a:moveTo>
                  <a:pt x="8861593" y="86435"/>
                </a:moveTo>
                <a:lnTo>
                  <a:pt x="8564149" y="87873"/>
                </a:lnTo>
                <a:lnTo>
                  <a:pt x="8574461" y="93119"/>
                </a:lnTo>
                <a:lnTo>
                  <a:pt x="8615946" y="111705"/>
                </a:lnTo>
                <a:lnTo>
                  <a:pt x="8659598" y="124897"/>
                </a:lnTo>
                <a:lnTo>
                  <a:pt x="8706485" y="129285"/>
                </a:lnTo>
                <a:lnTo>
                  <a:pt x="8750945" y="123621"/>
                </a:lnTo>
                <a:lnTo>
                  <a:pt x="8798208" y="110426"/>
                </a:lnTo>
                <a:lnTo>
                  <a:pt x="8847397" y="92254"/>
                </a:lnTo>
                <a:lnTo>
                  <a:pt x="8861593" y="86435"/>
                </a:lnTo>
                <a:close/>
              </a:path>
              <a:path w="10016490" h="129539">
                <a:moveTo>
                  <a:pt x="9542606" y="83142"/>
                </a:moveTo>
                <a:lnTo>
                  <a:pt x="9275589" y="84433"/>
                </a:lnTo>
                <a:lnTo>
                  <a:pt x="9278223" y="85868"/>
                </a:lnTo>
                <a:lnTo>
                  <a:pt x="9322559" y="108018"/>
                </a:lnTo>
                <a:lnTo>
                  <a:pt x="9367081" y="123857"/>
                </a:lnTo>
                <a:lnTo>
                  <a:pt x="9412350" y="129285"/>
                </a:lnTo>
                <a:lnTo>
                  <a:pt x="9458600" y="121384"/>
                </a:lnTo>
                <a:lnTo>
                  <a:pt x="9505333" y="102899"/>
                </a:lnTo>
                <a:lnTo>
                  <a:pt x="9542606" y="83142"/>
                </a:lnTo>
                <a:close/>
              </a:path>
              <a:path w="10016490" h="129539">
                <a:moveTo>
                  <a:pt x="10016490" y="80850"/>
                </a:moveTo>
                <a:lnTo>
                  <a:pt x="9946631" y="81188"/>
                </a:lnTo>
                <a:lnTo>
                  <a:pt x="9980409" y="99797"/>
                </a:lnTo>
                <a:lnTo>
                  <a:pt x="10011410" y="113029"/>
                </a:lnTo>
                <a:lnTo>
                  <a:pt x="10016490" y="113771"/>
                </a:lnTo>
                <a:lnTo>
                  <a:pt x="10016490" y="80850"/>
                </a:lnTo>
                <a:close/>
              </a:path>
              <a:path w="10016490" h="129539">
                <a:moveTo>
                  <a:pt x="983995" y="16128"/>
                </a:moveTo>
                <a:lnTo>
                  <a:pt x="935305" y="21356"/>
                </a:lnTo>
                <a:lnTo>
                  <a:pt x="886861" y="34873"/>
                </a:lnTo>
                <a:lnTo>
                  <a:pt x="838475" y="53428"/>
                </a:lnTo>
                <a:lnTo>
                  <a:pt x="789957" y="73771"/>
                </a:lnTo>
                <a:lnTo>
                  <a:pt x="741120" y="92652"/>
                </a:lnTo>
                <a:lnTo>
                  <a:pt x="691774" y="106822"/>
                </a:lnTo>
                <a:lnTo>
                  <a:pt x="641731" y="113029"/>
                </a:lnTo>
                <a:lnTo>
                  <a:pt x="1326261" y="113029"/>
                </a:lnTo>
                <a:lnTo>
                  <a:pt x="1278503" y="106822"/>
                </a:lnTo>
                <a:lnTo>
                  <a:pt x="1230059" y="92652"/>
                </a:lnTo>
                <a:lnTo>
                  <a:pt x="1181064" y="73751"/>
                </a:lnTo>
                <a:lnTo>
                  <a:pt x="1131849" y="53428"/>
                </a:lnTo>
                <a:lnTo>
                  <a:pt x="1082452" y="34873"/>
                </a:lnTo>
                <a:lnTo>
                  <a:pt x="1033106" y="21356"/>
                </a:lnTo>
                <a:lnTo>
                  <a:pt x="983995" y="16128"/>
                </a:lnTo>
                <a:close/>
              </a:path>
              <a:path w="10016490" h="129539">
                <a:moveTo>
                  <a:pt x="1647189" y="32257"/>
                </a:moveTo>
                <a:lnTo>
                  <a:pt x="1600427" y="38598"/>
                </a:lnTo>
                <a:lnTo>
                  <a:pt x="1554596" y="51148"/>
                </a:lnTo>
                <a:lnTo>
                  <a:pt x="1509320" y="67221"/>
                </a:lnTo>
                <a:lnTo>
                  <a:pt x="1464224" y="84131"/>
                </a:lnTo>
                <a:lnTo>
                  <a:pt x="1418932" y="99194"/>
                </a:lnTo>
                <a:lnTo>
                  <a:pt x="1373069" y="109722"/>
                </a:lnTo>
                <a:lnTo>
                  <a:pt x="1326261" y="113029"/>
                </a:lnTo>
                <a:lnTo>
                  <a:pt x="2673985" y="113029"/>
                </a:lnTo>
                <a:lnTo>
                  <a:pt x="2631212" y="108392"/>
                </a:lnTo>
                <a:lnTo>
                  <a:pt x="2588430" y="96119"/>
                </a:lnTo>
                <a:lnTo>
                  <a:pt x="2550790" y="80771"/>
                </a:lnTo>
                <a:lnTo>
                  <a:pt x="1989454" y="80771"/>
                </a:lnTo>
                <a:lnTo>
                  <a:pt x="1940384" y="79484"/>
                </a:lnTo>
                <a:lnTo>
                  <a:pt x="1891054" y="72553"/>
                </a:lnTo>
                <a:lnTo>
                  <a:pt x="1841654" y="62237"/>
                </a:lnTo>
                <a:lnTo>
                  <a:pt x="1792377" y="50792"/>
                </a:lnTo>
                <a:lnTo>
                  <a:pt x="1743413" y="40476"/>
                </a:lnTo>
                <a:lnTo>
                  <a:pt x="1694954" y="33545"/>
                </a:lnTo>
                <a:lnTo>
                  <a:pt x="1647189" y="32257"/>
                </a:lnTo>
                <a:close/>
              </a:path>
              <a:path w="10016490" h="129539">
                <a:moveTo>
                  <a:pt x="3016250" y="0"/>
                </a:moveTo>
                <a:lnTo>
                  <a:pt x="2973477" y="4856"/>
                </a:lnTo>
                <a:lnTo>
                  <a:pt x="2930695" y="17660"/>
                </a:lnTo>
                <a:lnTo>
                  <a:pt x="2887908" y="35763"/>
                </a:lnTo>
                <a:lnTo>
                  <a:pt x="2802326" y="77266"/>
                </a:lnTo>
                <a:lnTo>
                  <a:pt x="2759539" y="95369"/>
                </a:lnTo>
                <a:lnTo>
                  <a:pt x="2716757" y="108173"/>
                </a:lnTo>
                <a:lnTo>
                  <a:pt x="2673985" y="113029"/>
                </a:lnTo>
                <a:lnTo>
                  <a:pt x="3358515" y="113029"/>
                </a:lnTo>
                <a:lnTo>
                  <a:pt x="3316763" y="108173"/>
                </a:lnTo>
                <a:lnTo>
                  <a:pt x="3274460" y="95369"/>
                </a:lnTo>
                <a:lnTo>
                  <a:pt x="3231735" y="77266"/>
                </a:lnTo>
                <a:lnTo>
                  <a:pt x="3192862" y="58515"/>
                </a:lnTo>
                <a:lnTo>
                  <a:pt x="3145529" y="35763"/>
                </a:lnTo>
                <a:lnTo>
                  <a:pt x="3102304" y="17660"/>
                </a:lnTo>
                <a:lnTo>
                  <a:pt x="3059168" y="4856"/>
                </a:lnTo>
                <a:lnTo>
                  <a:pt x="3016250" y="0"/>
                </a:lnTo>
                <a:close/>
              </a:path>
              <a:path w="10016490" h="129539">
                <a:moveTo>
                  <a:pt x="3679443" y="0"/>
                </a:moveTo>
                <a:lnTo>
                  <a:pt x="3633754" y="7100"/>
                </a:lnTo>
                <a:lnTo>
                  <a:pt x="3588327" y="23574"/>
                </a:lnTo>
                <a:lnTo>
                  <a:pt x="3542973" y="45606"/>
                </a:lnTo>
                <a:lnTo>
                  <a:pt x="3497504" y="69382"/>
                </a:lnTo>
                <a:lnTo>
                  <a:pt x="3451730" y="91088"/>
                </a:lnTo>
                <a:lnTo>
                  <a:pt x="3405463" y="106908"/>
                </a:lnTo>
                <a:lnTo>
                  <a:pt x="3358515" y="113029"/>
                </a:lnTo>
                <a:lnTo>
                  <a:pt x="3361757" y="113029"/>
                </a:lnTo>
                <a:lnTo>
                  <a:pt x="5965133" y="100441"/>
                </a:lnTo>
                <a:lnTo>
                  <a:pt x="5953573" y="96900"/>
                </a:lnTo>
                <a:lnTo>
                  <a:pt x="4000245" y="96900"/>
                </a:lnTo>
                <a:lnTo>
                  <a:pt x="3952177" y="89713"/>
                </a:lnTo>
                <a:lnTo>
                  <a:pt x="3905478" y="74891"/>
                </a:lnTo>
                <a:lnTo>
                  <a:pt x="3859773" y="55683"/>
                </a:lnTo>
                <a:lnTo>
                  <a:pt x="3814691" y="35339"/>
                </a:lnTo>
                <a:lnTo>
                  <a:pt x="3769857" y="17111"/>
                </a:lnTo>
                <a:lnTo>
                  <a:pt x="3724899" y="4248"/>
                </a:lnTo>
                <a:lnTo>
                  <a:pt x="3679443" y="0"/>
                </a:lnTo>
                <a:close/>
              </a:path>
              <a:path w="10016490" h="129539">
                <a:moveTo>
                  <a:pt x="6159987" y="99498"/>
                </a:moveTo>
                <a:lnTo>
                  <a:pt x="5965133" y="100441"/>
                </a:lnTo>
                <a:lnTo>
                  <a:pt x="5983684" y="106122"/>
                </a:lnTo>
                <a:lnTo>
                  <a:pt x="6032499" y="113029"/>
                </a:lnTo>
                <a:lnTo>
                  <a:pt x="6078132" y="112044"/>
                </a:lnTo>
                <a:lnTo>
                  <a:pt x="6126241" y="106003"/>
                </a:lnTo>
                <a:lnTo>
                  <a:pt x="6159987" y="99498"/>
                </a:lnTo>
                <a:close/>
              </a:path>
              <a:path w="10016490" h="129539">
                <a:moveTo>
                  <a:pt x="8188673" y="89689"/>
                </a:moveTo>
                <a:lnTo>
                  <a:pt x="7960092" y="90794"/>
                </a:lnTo>
                <a:lnTo>
                  <a:pt x="7966297" y="93119"/>
                </a:lnTo>
                <a:lnTo>
                  <a:pt x="8015643" y="106962"/>
                </a:lnTo>
                <a:lnTo>
                  <a:pt x="8064754" y="113029"/>
                </a:lnTo>
                <a:lnTo>
                  <a:pt x="8114011" y="109295"/>
                </a:lnTo>
                <a:lnTo>
                  <a:pt x="8163776" y="97772"/>
                </a:lnTo>
                <a:lnTo>
                  <a:pt x="8188673" y="89689"/>
                </a:lnTo>
                <a:close/>
              </a:path>
              <a:path w="10016490" h="129539">
                <a:moveTo>
                  <a:pt x="6417564" y="48513"/>
                </a:moveTo>
                <a:lnTo>
                  <a:pt x="6373098" y="53041"/>
                </a:lnTo>
                <a:lnTo>
                  <a:pt x="6325822" y="61612"/>
                </a:lnTo>
                <a:lnTo>
                  <a:pt x="6276617" y="72711"/>
                </a:lnTo>
                <a:lnTo>
                  <a:pt x="6226365" y="84820"/>
                </a:lnTo>
                <a:lnTo>
                  <a:pt x="6175946" y="96423"/>
                </a:lnTo>
                <a:lnTo>
                  <a:pt x="6159987" y="99498"/>
                </a:lnTo>
                <a:lnTo>
                  <a:pt x="7353076" y="93729"/>
                </a:lnTo>
                <a:lnTo>
                  <a:pt x="7311143" y="85740"/>
                </a:lnTo>
                <a:lnTo>
                  <a:pt x="7293004" y="80771"/>
                </a:lnTo>
                <a:lnTo>
                  <a:pt x="6717030" y="80771"/>
                </a:lnTo>
                <a:lnTo>
                  <a:pt x="6664402" y="78929"/>
                </a:lnTo>
                <a:lnTo>
                  <a:pt x="6615627" y="72380"/>
                </a:lnTo>
                <a:lnTo>
                  <a:pt x="6557006" y="61493"/>
                </a:lnTo>
                <a:lnTo>
                  <a:pt x="6521337" y="55042"/>
                </a:lnTo>
                <a:lnTo>
                  <a:pt x="6471673" y="49192"/>
                </a:lnTo>
                <a:lnTo>
                  <a:pt x="6417564" y="48513"/>
                </a:lnTo>
                <a:close/>
              </a:path>
              <a:path w="10016490" h="129539">
                <a:moveTo>
                  <a:pt x="4363973" y="32257"/>
                </a:moveTo>
                <a:lnTo>
                  <a:pt x="4313867" y="36125"/>
                </a:lnTo>
                <a:lnTo>
                  <a:pt x="4261906" y="46028"/>
                </a:lnTo>
                <a:lnTo>
                  <a:pt x="4208832" y="59420"/>
                </a:lnTo>
                <a:lnTo>
                  <a:pt x="4155302" y="73771"/>
                </a:lnTo>
                <a:lnTo>
                  <a:pt x="4102313" y="86473"/>
                </a:lnTo>
                <a:lnTo>
                  <a:pt x="4050352" y="95039"/>
                </a:lnTo>
                <a:lnTo>
                  <a:pt x="4000245" y="96900"/>
                </a:lnTo>
                <a:lnTo>
                  <a:pt x="4684775" y="96900"/>
                </a:lnTo>
                <a:lnTo>
                  <a:pt x="4638200" y="94159"/>
                </a:lnTo>
                <a:lnTo>
                  <a:pt x="4592807" y="85251"/>
                </a:lnTo>
                <a:lnTo>
                  <a:pt x="4547958" y="72553"/>
                </a:lnTo>
                <a:lnTo>
                  <a:pt x="4503239" y="58515"/>
                </a:lnTo>
                <a:lnTo>
                  <a:pt x="4458119" y="45540"/>
                </a:lnTo>
                <a:lnTo>
                  <a:pt x="4411855" y="35978"/>
                </a:lnTo>
                <a:lnTo>
                  <a:pt x="4363973" y="32257"/>
                </a:lnTo>
                <a:close/>
              </a:path>
              <a:path w="10016490" h="129539">
                <a:moveTo>
                  <a:pt x="5027041" y="16128"/>
                </a:moveTo>
                <a:lnTo>
                  <a:pt x="4979096" y="20463"/>
                </a:lnTo>
                <a:lnTo>
                  <a:pt x="4930217" y="31675"/>
                </a:lnTo>
                <a:lnTo>
                  <a:pt x="4880773" y="47079"/>
                </a:lnTo>
                <a:lnTo>
                  <a:pt x="4831136" y="63990"/>
                </a:lnTo>
                <a:lnTo>
                  <a:pt x="4781677" y="79721"/>
                </a:lnTo>
                <a:lnTo>
                  <a:pt x="4732766" y="91586"/>
                </a:lnTo>
                <a:lnTo>
                  <a:pt x="4684775" y="96900"/>
                </a:lnTo>
                <a:lnTo>
                  <a:pt x="5347970" y="96900"/>
                </a:lnTo>
                <a:lnTo>
                  <a:pt x="5300088" y="92426"/>
                </a:lnTo>
                <a:lnTo>
                  <a:pt x="5253714" y="80850"/>
                </a:lnTo>
                <a:lnTo>
                  <a:pt x="5208607" y="65110"/>
                </a:lnTo>
                <a:lnTo>
                  <a:pt x="5163884" y="47919"/>
                </a:lnTo>
                <a:lnTo>
                  <a:pt x="5119090" y="32142"/>
                </a:lnTo>
                <a:lnTo>
                  <a:pt x="5073663" y="20603"/>
                </a:lnTo>
                <a:lnTo>
                  <a:pt x="5027041" y="16128"/>
                </a:lnTo>
                <a:close/>
              </a:path>
              <a:path w="10016490" h="129539">
                <a:moveTo>
                  <a:pt x="5711570" y="16128"/>
                </a:moveTo>
                <a:lnTo>
                  <a:pt x="5667881" y="18833"/>
                </a:lnTo>
                <a:lnTo>
                  <a:pt x="5622682" y="27624"/>
                </a:lnTo>
                <a:lnTo>
                  <a:pt x="5576478" y="40513"/>
                </a:lnTo>
                <a:lnTo>
                  <a:pt x="5511271" y="61505"/>
                </a:lnTo>
                <a:lnTo>
                  <a:pt x="5483062" y="70641"/>
                </a:lnTo>
                <a:lnTo>
                  <a:pt x="5436858" y="83905"/>
                </a:lnTo>
                <a:lnTo>
                  <a:pt x="5391659" y="93320"/>
                </a:lnTo>
                <a:lnTo>
                  <a:pt x="5347970" y="96900"/>
                </a:lnTo>
                <a:lnTo>
                  <a:pt x="5953573" y="96900"/>
                </a:lnTo>
                <a:lnTo>
                  <a:pt x="5937418" y="91953"/>
                </a:lnTo>
                <a:lnTo>
                  <a:pt x="5892689" y="73457"/>
                </a:lnTo>
                <a:lnTo>
                  <a:pt x="5848787" y="53708"/>
                </a:lnTo>
                <a:lnTo>
                  <a:pt x="5804553" y="35572"/>
                </a:lnTo>
                <a:lnTo>
                  <a:pt x="5759126" y="22056"/>
                </a:lnTo>
                <a:lnTo>
                  <a:pt x="5711570" y="16128"/>
                </a:lnTo>
                <a:close/>
              </a:path>
              <a:path w="10016490" h="129539">
                <a:moveTo>
                  <a:pt x="7431263" y="93351"/>
                </a:moveTo>
                <a:lnTo>
                  <a:pt x="7353076" y="93729"/>
                </a:lnTo>
                <a:lnTo>
                  <a:pt x="7356103" y="94306"/>
                </a:lnTo>
                <a:lnTo>
                  <a:pt x="7401559" y="96900"/>
                </a:lnTo>
                <a:lnTo>
                  <a:pt x="7431263" y="93351"/>
                </a:lnTo>
                <a:close/>
              </a:path>
              <a:path w="10016490" h="129539">
                <a:moveTo>
                  <a:pt x="7722488" y="16128"/>
                </a:moveTo>
                <a:lnTo>
                  <a:pt x="7675493" y="19623"/>
                </a:lnTo>
                <a:lnTo>
                  <a:pt x="7629195" y="30509"/>
                </a:lnTo>
                <a:lnTo>
                  <a:pt x="7583406" y="45960"/>
                </a:lnTo>
                <a:lnTo>
                  <a:pt x="7537936" y="63150"/>
                </a:lnTo>
                <a:lnTo>
                  <a:pt x="7492598" y="79255"/>
                </a:lnTo>
                <a:lnTo>
                  <a:pt x="7447202" y="91447"/>
                </a:lnTo>
                <a:lnTo>
                  <a:pt x="7431263" y="93351"/>
                </a:lnTo>
                <a:lnTo>
                  <a:pt x="7960092" y="90794"/>
                </a:lnTo>
                <a:lnTo>
                  <a:pt x="7916900" y="74611"/>
                </a:lnTo>
                <a:lnTo>
                  <a:pt x="7867636" y="54547"/>
                </a:lnTo>
                <a:lnTo>
                  <a:pt x="7818689" y="36039"/>
                </a:lnTo>
                <a:lnTo>
                  <a:pt x="7770246" y="22196"/>
                </a:lnTo>
                <a:lnTo>
                  <a:pt x="7722488" y="16128"/>
                </a:lnTo>
                <a:close/>
              </a:path>
              <a:path w="10016490" h="129539">
                <a:moveTo>
                  <a:pt x="8407019" y="32257"/>
                </a:moveTo>
                <a:lnTo>
                  <a:pt x="8360372" y="36039"/>
                </a:lnTo>
                <a:lnTo>
                  <a:pt x="8312350" y="47593"/>
                </a:lnTo>
                <a:lnTo>
                  <a:pt x="8263324" y="63808"/>
                </a:lnTo>
                <a:lnTo>
                  <a:pt x="8213673" y="81572"/>
                </a:lnTo>
                <a:lnTo>
                  <a:pt x="8188673" y="89689"/>
                </a:lnTo>
                <a:lnTo>
                  <a:pt x="8564149" y="87873"/>
                </a:lnTo>
                <a:lnTo>
                  <a:pt x="8533868" y="72459"/>
                </a:lnTo>
                <a:lnTo>
                  <a:pt x="8493202" y="53182"/>
                </a:lnTo>
                <a:lnTo>
                  <a:pt x="8451292" y="38652"/>
                </a:lnTo>
                <a:lnTo>
                  <a:pt x="8407019" y="32257"/>
                </a:lnTo>
                <a:close/>
              </a:path>
              <a:path w="10016490" h="129539">
                <a:moveTo>
                  <a:pt x="9091548" y="16128"/>
                </a:moveTo>
                <a:lnTo>
                  <a:pt x="9045879" y="20876"/>
                </a:lnTo>
                <a:lnTo>
                  <a:pt x="8997753" y="33416"/>
                </a:lnTo>
                <a:lnTo>
                  <a:pt x="8948046" y="51195"/>
                </a:lnTo>
                <a:lnTo>
                  <a:pt x="8892484" y="73771"/>
                </a:lnTo>
                <a:lnTo>
                  <a:pt x="8861593" y="86435"/>
                </a:lnTo>
                <a:lnTo>
                  <a:pt x="9275589" y="84433"/>
                </a:lnTo>
                <a:lnTo>
                  <a:pt x="9233488" y="61493"/>
                </a:lnTo>
                <a:lnTo>
                  <a:pt x="9187872" y="39028"/>
                </a:lnTo>
                <a:lnTo>
                  <a:pt x="9140736" y="22537"/>
                </a:lnTo>
                <a:lnTo>
                  <a:pt x="9091548" y="16128"/>
                </a:lnTo>
                <a:close/>
              </a:path>
              <a:path w="10016490" h="129539">
                <a:moveTo>
                  <a:pt x="9733280" y="0"/>
                </a:moveTo>
                <a:lnTo>
                  <a:pt x="9689690" y="7854"/>
                </a:lnTo>
                <a:lnTo>
                  <a:pt x="9644729" y="26308"/>
                </a:lnTo>
                <a:lnTo>
                  <a:pt x="9598646" y="51195"/>
                </a:lnTo>
                <a:lnTo>
                  <a:pt x="9552180" y="78067"/>
                </a:lnTo>
                <a:lnTo>
                  <a:pt x="9542606" y="83142"/>
                </a:lnTo>
                <a:lnTo>
                  <a:pt x="9946631" y="81188"/>
                </a:lnTo>
                <a:lnTo>
                  <a:pt x="9891061" y="50466"/>
                </a:lnTo>
                <a:lnTo>
                  <a:pt x="9838661" y="25127"/>
                </a:lnTo>
                <a:lnTo>
                  <a:pt x="9785076" y="6511"/>
                </a:lnTo>
                <a:lnTo>
                  <a:pt x="9733280" y="0"/>
                </a:lnTo>
                <a:close/>
              </a:path>
              <a:path w="10016490" h="129539">
                <a:moveTo>
                  <a:pt x="2331719" y="0"/>
                </a:moveTo>
                <a:lnTo>
                  <a:pt x="2282836" y="2514"/>
                </a:lnTo>
                <a:lnTo>
                  <a:pt x="2233941" y="12747"/>
                </a:lnTo>
                <a:lnTo>
                  <a:pt x="2185039" y="27871"/>
                </a:lnTo>
                <a:lnTo>
                  <a:pt x="2136135" y="45062"/>
                </a:lnTo>
                <a:lnTo>
                  <a:pt x="2087185" y="61505"/>
                </a:lnTo>
                <a:lnTo>
                  <a:pt x="2038338" y="74338"/>
                </a:lnTo>
                <a:lnTo>
                  <a:pt x="1989454" y="80771"/>
                </a:lnTo>
                <a:lnTo>
                  <a:pt x="2550790" y="80771"/>
                </a:lnTo>
                <a:lnTo>
                  <a:pt x="2545643" y="78673"/>
                </a:lnTo>
                <a:lnTo>
                  <a:pt x="2502852" y="58515"/>
                </a:lnTo>
                <a:lnTo>
                  <a:pt x="2460061" y="38107"/>
                </a:lnTo>
                <a:lnTo>
                  <a:pt x="2417274" y="19911"/>
                </a:lnTo>
                <a:lnTo>
                  <a:pt x="2374492" y="6388"/>
                </a:lnTo>
                <a:lnTo>
                  <a:pt x="2331719" y="0"/>
                </a:lnTo>
                <a:close/>
              </a:path>
              <a:path w="10016490" h="129539">
                <a:moveTo>
                  <a:pt x="7080631" y="32257"/>
                </a:moveTo>
                <a:lnTo>
                  <a:pt x="7030378" y="33965"/>
                </a:lnTo>
                <a:lnTo>
                  <a:pt x="6978000" y="40243"/>
                </a:lnTo>
                <a:lnTo>
                  <a:pt x="6924433" y="49393"/>
                </a:lnTo>
                <a:lnTo>
                  <a:pt x="6870615" y="59718"/>
                </a:lnTo>
                <a:lnTo>
                  <a:pt x="6817483" y="69521"/>
                </a:lnTo>
                <a:lnTo>
                  <a:pt x="6765976" y="77104"/>
                </a:lnTo>
                <a:lnTo>
                  <a:pt x="6717030" y="80771"/>
                </a:lnTo>
                <a:lnTo>
                  <a:pt x="7293004" y="80771"/>
                </a:lnTo>
                <a:lnTo>
                  <a:pt x="7266302" y="73457"/>
                </a:lnTo>
                <a:lnTo>
                  <a:pt x="7221206" y="59713"/>
                </a:lnTo>
                <a:lnTo>
                  <a:pt x="7175479" y="46761"/>
                </a:lnTo>
                <a:lnTo>
                  <a:pt x="7128746" y="36858"/>
                </a:lnTo>
                <a:lnTo>
                  <a:pt x="7080631" y="32257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2175510" y="3858259"/>
            <a:ext cx="10016490" cy="129539"/>
          </a:xfrm>
          <a:custGeom>
            <a:avLst/>
            <a:gdLst/>
            <a:ahLst/>
            <a:cxnLst/>
            <a:rect l="l" t="t" r="r" b="b"/>
            <a:pathLst>
              <a:path w="10016490" h="129539">
                <a:moveTo>
                  <a:pt x="0" y="129285"/>
                </a:moveTo>
                <a:lnTo>
                  <a:pt x="42897" y="105932"/>
                </a:lnTo>
                <a:lnTo>
                  <a:pt x="86388" y="83810"/>
                </a:lnTo>
                <a:lnTo>
                  <a:pt x="131063" y="64150"/>
                </a:lnTo>
                <a:lnTo>
                  <a:pt x="177517" y="48184"/>
                </a:lnTo>
                <a:lnTo>
                  <a:pt x="226342" y="37143"/>
                </a:lnTo>
                <a:lnTo>
                  <a:pt x="278129" y="32257"/>
                </a:lnTo>
                <a:lnTo>
                  <a:pt x="319631" y="35077"/>
                </a:lnTo>
                <a:lnTo>
                  <a:pt x="363517" y="44146"/>
                </a:lnTo>
                <a:lnTo>
                  <a:pt x="409159" y="57379"/>
                </a:lnTo>
                <a:lnTo>
                  <a:pt x="455929" y="72691"/>
                </a:lnTo>
                <a:lnTo>
                  <a:pt x="503200" y="87997"/>
                </a:lnTo>
                <a:lnTo>
                  <a:pt x="550342" y="101213"/>
                </a:lnTo>
                <a:lnTo>
                  <a:pt x="596728" y="110252"/>
                </a:lnTo>
                <a:lnTo>
                  <a:pt x="641731" y="113029"/>
                </a:lnTo>
                <a:lnTo>
                  <a:pt x="691774" y="106822"/>
                </a:lnTo>
                <a:lnTo>
                  <a:pt x="741120" y="92652"/>
                </a:lnTo>
                <a:lnTo>
                  <a:pt x="789957" y="73771"/>
                </a:lnTo>
                <a:lnTo>
                  <a:pt x="838475" y="53428"/>
                </a:lnTo>
                <a:lnTo>
                  <a:pt x="886861" y="34873"/>
                </a:lnTo>
                <a:lnTo>
                  <a:pt x="935305" y="21356"/>
                </a:lnTo>
                <a:lnTo>
                  <a:pt x="983995" y="16128"/>
                </a:lnTo>
                <a:lnTo>
                  <a:pt x="1033106" y="21356"/>
                </a:lnTo>
                <a:lnTo>
                  <a:pt x="1082452" y="34873"/>
                </a:lnTo>
                <a:lnTo>
                  <a:pt x="1131849" y="53428"/>
                </a:lnTo>
                <a:lnTo>
                  <a:pt x="1181113" y="73771"/>
                </a:lnTo>
                <a:lnTo>
                  <a:pt x="1230059" y="92652"/>
                </a:lnTo>
                <a:lnTo>
                  <a:pt x="1278503" y="106822"/>
                </a:lnTo>
                <a:lnTo>
                  <a:pt x="1326261" y="113029"/>
                </a:lnTo>
                <a:lnTo>
                  <a:pt x="1373069" y="109722"/>
                </a:lnTo>
                <a:lnTo>
                  <a:pt x="1418932" y="99194"/>
                </a:lnTo>
                <a:lnTo>
                  <a:pt x="1464224" y="84131"/>
                </a:lnTo>
                <a:lnTo>
                  <a:pt x="1509320" y="67221"/>
                </a:lnTo>
                <a:lnTo>
                  <a:pt x="1554596" y="51148"/>
                </a:lnTo>
                <a:lnTo>
                  <a:pt x="1600427" y="38598"/>
                </a:lnTo>
                <a:lnTo>
                  <a:pt x="1647189" y="32257"/>
                </a:lnTo>
                <a:lnTo>
                  <a:pt x="1694954" y="33545"/>
                </a:lnTo>
                <a:lnTo>
                  <a:pt x="1743413" y="40476"/>
                </a:lnTo>
                <a:lnTo>
                  <a:pt x="1792377" y="50792"/>
                </a:lnTo>
                <a:lnTo>
                  <a:pt x="1841654" y="62237"/>
                </a:lnTo>
                <a:lnTo>
                  <a:pt x="1891054" y="72553"/>
                </a:lnTo>
                <a:lnTo>
                  <a:pt x="1940384" y="79484"/>
                </a:lnTo>
                <a:lnTo>
                  <a:pt x="1989454" y="80771"/>
                </a:lnTo>
                <a:lnTo>
                  <a:pt x="2038338" y="74338"/>
                </a:lnTo>
                <a:lnTo>
                  <a:pt x="2087233" y="61493"/>
                </a:lnTo>
                <a:lnTo>
                  <a:pt x="2136135" y="45062"/>
                </a:lnTo>
                <a:lnTo>
                  <a:pt x="2185039" y="27871"/>
                </a:lnTo>
                <a:lnTo>
                  <a:pt x="2233941" y="12747"/>
                </a:lnTo>
                <a:lnTo>
                  <a:pt x="2282836" y="2514"/>
                </a:lnTo>
                <a:lnTo>
                  <a:pt x="2331719" y="0"/>
                </a:lnTo>
                <a:lnTo>
                  <a:pt x="2374492" y="6388"/>
                </a:lnTo>
                <a:lnTo>
                  <a:pt x="2417274" y="19911"/>
                </a:lnTo>
                <a:lnTo>
                  <a:pt x="2460061" y="38107"/>
                </a:lnTo>
                <a:lnTo>
                  <a:pt x="2502852" y="58515"/>
                </a:lnTo>
                <a:lnTo>
                  <a:pt x="2545643" y="78673"/>
                </a:lnTo>
                <a:lnTo>
                  <a:pt x="2588430" y="96119"/>
                </a:lnTo>
                <a:lnTo>
                  <a:pt x="2631212" y="108392"/>
                </a:lnTo>
                <a:lnTo>
                  <a:pt x="2673985" y="113029"/>
                </a:lnTo>
                <a:lnTo>
                  <a:pt x="2716757" y="108173"/>
                </a:lnTo>
                <a:lnTo>
                  <a:pt x="2759539" y="95369"/>
                </a:lnTo>
                <a:lnTo>
                  <a:pt x="2802326" y="77266"/>
                </a:lnTo>
                <a:lnTo>
                  <a:pt x="2845117" y="56514"/>
                </a:lnTo>
                <a:lnTo>
                  <a:pt x="2887908" y="35763"/>
                </a:lnTo>
                <a:lnTo>
                  <a:pt x="2930695" y="17660"/>
                </a:lnTo>
                <a:lnTo>
                  <a:pt x="2973477" y="4856"/>
                </a:lnTo>
                <a:lnTo>
                  <a:pt x="3016250" y="0"/>
                </a:lnTo>
                <a:lnTo>
                  <a:pt x="3059168" y="4856"/>
                </a:lnTo>
                <a:lnTo>
                  <a:pt x="3102304" y="17660"/>
                </a:lnTo>
                <a:lnTo>
                  <a:pt x="3145529" y="35763"/>
                </a:lnTo>
                <a:lnTo>
                  <a:pt x="3188715" y="56514"/>
                </a:lnTo>
                <a:lnTo>
                  <a:pt x="3231735" y="77266"/>
                </a:lnTo>
                <a:lnTo>
                  <a:pt x="3274460" y="95369"/>
                </a:lnTo>
                <a:lnTo>
                  <a:pt x="3316763" y="108173"/>
                </a:lnTo>
                <a:lnTo>
                  <a:pt x="3358515" y="113029"/>
                </a:lnTo>
                <a:lnTo>
                  <a:pt x="3405463" y="106908"/>
                </a:lnTo>
                <a:lnTo>
                  <a:pt x="3451730" y="91088"/>
                </a:lnTo>
                <a:lnTo>
                  <a:pt x="3497504" y="69382"/>
                </a:lnTo>
                <a:lnTo>
                  <a:pt x="3542973" y="45606"/>
                </a:lnTo>
                <a:lnTo>
                  <a:pt x="3588327" y="23574"/>
                </a:lnTo>
                <a:lnTo>
                  <a:pt x="3633754" y="7100"/>
                </a:lnTo>
                <a:lnTo>
                  <a:pt x="3679443" y="0"/>
                </a:lnTo>
                <a:lnTo>
                  <a:pt x="3724899" y="4248"/>
                </a:lnTo>
                <a:lnTo>
                  <a:pt x="3769857" y="17111"/>
                </a:lnTo>
                <a:lnTo>
                  <a:pt x="3814691" y="35339"/>
                </a:lnTo>
                <a:lnTo>
                  <a:pt x="3859773" y="55683"/>
                </a:lnTo>
                <a:lnTo>
                  <a:pt x="3905478" y="74891"/>
                </a:lnTo>
                <a:lnTo>
                  <a:pt x="3952177" y="89713"/>
                </a:lnTo>
                <a:lnTo>
                  <a:pt x="4000245" y="96900"/>
                </a:lnTo>
                <a:lnTo>
                  <a:pt x="4050352" y="95039"/>
                </a:lnTo>
                <a:lnTo>
                  <a:pt x="4102313" y="86473"/>
                </a:lnTo>
                <a:lnTo>
                  <a:pt x="4155387" y="73751"/>
                </a:lnTo>
                <a:lnTo>
                  <a:pt x="4208832" y="59420"/>
                </a:lnTo>
                <a:lnTo>
                  <a:pt x="4261906" y="46028"/>
                </a:lnTo>
                <a:lnTo>
                  <a:pt x="4313867" y="36125"/>
                </a:lnTo>
                <a:lnTo>
                  <a:pt x="4363973" y="32257"/>
                </a:lnTo>
                <a:lnTo>
                  <a:pt x="4411855" y="35978"/>
                </a:lnTo>
                <a:lnTo>
                  <a:pt x="4458119" y="45540"/>
                </a:lnTo>
                <a:lnTo>
                  <a:pt x="4503326" y="58540"/>
                </a:lnTo>
                <a:lnTo>
                  <a:pt x="4548035" y="72578"/>
                </a:lnTo>
                <a:lnTo>
                  <a:pt x="4592807" y="85251"/>
                </a:lnTo>
                <a:lnTo>
                  <a:pt x="4638200" y="94159"/>
                </a:lnTo>
                <a:lnTo>
                  <a:pt x="4684775" y="96900"/>
                </a:lnTo>
                <a:lnTo>
                  <a:pt x="4732766" y="91586"/>
                </a:lnTo>
                <a:lnTo>
                  <a:pt x="4781677" y="79721"/>
                </a:lnTo>
                <a:lnTo>
                  <a:pt x="4831136" y="63990"/>
                </a:lnTo>
                <a:lnTo>
                  <a:pt x="4880773" y="47079"/>
                </a:lnTo>
                <a:lnTo>
                  <a:pt x="4930217" y="31675"/>
                </a:lnTo>
                <a:lnTo>
                  <a:pt x="4979096" y="20463"/>
                </a:lnTo>
                <a:lnTo>
                  <a:pt x="5027041" y="16128"/>
                </a:lnTo>
                <a:lnTo>
                  <a:pt x="5073663" y="20603"/>
                </a:lnTo>
                <a:lnTo>
                  <a:pt x="5119090" y="32142"/>
                </a:lnTo>
                <a:lnTo>
                  <a:pt x="5163884" y="47919"/>
                </a:lnTo>
                <a:lnTo>
                  <a:pt x="5208607" y="65110"/>
                </a:lnTo>
                <a:lnTo>
                  <a:pt x="5253821" y="80887"/>
                </a:lnTo>
                <a:lnTo>
                  <a:pt x="5300088" y="92426"/>
                </a:lnTo>
                <a:lnTo>
                  <a:pt x="5347970" y="96900"/>
                </a:lnTo>
                <a:lnTo>
                  <a:pt x="5391659" y="93320"/>
                </a:lnTo>
                <a:lnTo>
                  <a:pt x="5436858" y="83905"/>
                </a:lnTo>
                <a:lnTo>
                  <a:pt x="5483062" y="70641"/>
                </a:lnTo>
                <a:lnTo>
                  <a:pt x="5529770" y="55514"/>
                </a:lnTo>
                <a:lnTo>
                  <a:pt x="5576478" y="40513"/>
                </a:lnTo>
                <a:lnTo>
                  <a:pt x="5622682" y="27624"/>
                </a:lnTo>
                <a:lnTo>
                  <a:pt x="5667881" y="18833"/>
                </a:lnTo>
                <a:lnTo>
                  <a:pt x="5711570" y="16128"/>
                </a:lnTo>
                <a:lnTo>
                  <a:pt x="5759126" y="22056"/>
                </a:lnTo>
                <a:lnTo>
                  <a:pt x="5804553" y="35572"/>
                </a:lnTo>
                <a:lnTo>
                  <a:pt x="5848787" y="53708"/>
                </a:lnTo>
                <a:lnTo>
                  <a:pt x="5892764" y="73491"/>
                </a:lnTo>
                <a:lnTo>
                  <a:pt x="5937418" y="91953"/>
                </a:lnTo>
                <a:lnTo>
                  <a:pt x="5983684" y="106122"/>
                </a:lnTo>
                <a:lnTo>
                  <a:pt x="6032499" y="113029"/>
                </a:lnTo>
                <a:lnTo>
                  <a:pt x="6078132" y="112044"/>
                </a:lnTo>
                <a:lnTo>
                  <a:pt x="6126241" y="106003"/>
                </a:lnTo>
                <a:lnTo>
                  <a:pt x="6175946" y="96423"/>
                </a:lnTo>
                <a:lnTo>
                  <a:pt x="6226365" y="84820"/>
                </a:lnTo>
                <a:lnTo>
                  <a:pt x="6276617" y="72711"/>
                </a:lnTo>
                <a:lnTo>
                  <a:pt x="6325822" y="61612"/>
                </a:lnTo>
                <a:lnTo>
                  <a:pt x="6373098" y="53041"/>
                </a:lnTo>
                <a:lnTo>
                  <a:pt x="6417564" y="48513"/>
                </a:lnTo>
                <a:lnTo>
                  <a:pt x="6471673" y="49192"/>
                </a:lnTo>
                <a:lnTo>
                  <a:pt x="6521337" y="55042"/>
                </a:lnTo>
                <a:lnTo>
                  <a:pt x="6568630" y="63595"/>
                </a:lnTo>
                <a:lnTo>
                  <a:pt x="6615627" y="72380"/>
                </a:lnTo>
                <a:lnTo>
                  <a:pt x="6664402" y="78929"/>
                </a:lnTo>
                <a:lnTo>
                  <a:pt x="6717030" y="80771"/>
                </a:lnTo>
                <a:lnTo>
                  <a:pt x="6765976" y="77104"/>
                </a:lnTo>
                <a:lnTo>
                  <a:pt x="6817483" y="69521"/>
                </a:lnTo>
                <a:lnTo>
                  <a:pt x="6870615" y="59718"/>
                </a:lnTo>
                <a:lnTo>
                  <a:pt x="6924433" y="49393"/>
                </a:lnTo>
                <a:lnTo>
                  <a:pt x="6978000" y="40243"/>
                </a:lnTo>
                <a:lnTo>
                  <a:pt x="7030378" y="33965"/>
                </a:lnTo>
                <a:lnTo>
                  <a:pt x="7080631" y="32257"/>
                </a:lnTo>
                <a:lnTo>
                  <a:pt x="7128746" y="36858"/>
                </a:lnTo>
                <a:lnTo>
                  <a:pt x="7175479" y="46761"/>
                </a:lnTo>
                <a:lnTo>
                  <a:pt x="7221206" y="59713"/>
                </a:lnTo>
                <a:lnTo>
                  <a:pt x="7266302" y="73457"/>
                </a:lnTo>
                <a:lnTo>
                  <a:pt x="7311143" y="85740"/>
                </a:lnTo>
                <a:lnTo>
                  <a:pt x="7356103" y="94306"/>
                </a:lnTo>
                <a:lnTo>
                  <a:pt x="7401559" y="96900"/>
                </a:lnTo>
                <a:lnTo>
                  <a:pt x="7447202" y="91447"/>
                </a:lnTo>
                <a:lnTo>
                  <a:pt x="7492598" y="79255"/>
                </a:lnTo>
                <a:lnTo>
                  <a:pt x="7537936" y="63150"/>
                </a:lnTo>
                <a:lnTo>
                  <a:pt x="7583406" y="45960"/>
                </a:lnTo>
                <a:lnTo>
                  <a:pt x="7629195" y="30509"/>
                </a:lnTo>
                <a:lnTo>
                  <a:pt x="7675493" y="19623"/>
                </a:lnTo>
                <a:lnTo>
                  <a:pt x="7722488" y="16128"/>
                </a:lnTo>
                <a:lnTo>
                  <a:pt x="7770246" y="22196"/>
                </a:lnTo>
                <a:lnTo>
                  <a:pt x="7818690" y="36039"/>
                </a:lnTo>
                <a:lnTo>
                  <a:pt x="7867636" y="54547"/>
                </a:lnTo>
                <a:lnTo>
                  <a:pt x="7916900" y="74611"/>
                </a:lnTo>
                <a:lnTo>
                  <a:pt x="7966297" y="93119"/>
                </a:lnTo>
                <a:lnTo>
                  <a:pt x="8015643" y="106962"/>
                </a:lnTo>
                <a:lnTo>
                  <a:pt x="8064754" y="113029"/>
                </a:lnTo>
                <a:lnTo>
                  <a:pt x="8114011" y="109295"/>
                </a:lnTo>
                <a:lnTo>
                  <a:pt x="8163776" y="97772"/>
                </a:lnTo>
                <a:lnTo>
                  <a:pt x="8213673" y="81572"/>
                </a:lnTo>
                <a:lnTo>
                  <a:pt x="8263324" y="63808"/>
                </a:lnTo>
                <a:lnTo>
                  <a:pt x="8312350" y="47593"/>
                </a:lnTo>
                <a:lnTo>
                  <a:pt x="8360374" y="36039"/>
                </a:lnTo>
                <a:lnTo>
                  <a:pt x="8407019" y="32257"/>
                </a:lnTo>
                <a:lnTo>
                  <a:pt x="8451292" y="38652"/>
                </a:lnTo>
                <a:lnTo>
                  <a:pt x="8493202" y="53182"/>
                </a:lnTo>
                <a:lnTo>
                  <a:pt x="8533868" y="72459"/>
                </a:lnTo>
                <a:lnTo>
                  <a:pt x="8574410" y="93096"/>
                </a:lnTo>
                <a:lnTo>
                  <a:pt x="8615946" y="111705"/>
                </a:lnTo>
                <a:lnTo>
                  <a:pt x="8659598" y="124897"/>
                </a:lnTo>
                <a:lnTo>
                  <a:pt x="8706485" y="129285"/>
                </a:lnTo>
                <a:lnTo>
                  <a:pt x="8750945" y="123621"/>
                </a:lnTo>
                <a:lnTo>
                  <a:pt x="8798208" y="110426"/>
                </a:lnTo>
                <a:lnTo>
                  <a:pt x="8847397" y="92254"/>
                </a:lnTo>
                <a:lnTo>
                  <a:pt x="8897635" y="71659"/>
                </a:lnTo>
                <a:lnTo>
                  <a:pt x="8948046" y="51195"/>
                </a:lnTo>
                <a:lnTo>
                  <a:pt x="8997753" y="33416"/>
                </a:lnTo>
                <a:lnTo>
                  <a:pt x="9045879" y="20876"/>
                </a:lnTo>
                <a:lnTo>
                  <a:pt x="9091548" y="16128"/>
                </a:lnTo>
                <a:lnTo>
                  <a:pt x="9140736" y="22537"/>
                </a:lnTo>
                <a:lnTo>
                  <a:pt x="9187872" y="39028"/>
                </a:lnTo>
                <a:lnTo>
                  <a:pt x="9233514" y="61505"/>
                </a:lnTo>
                <a:lnTo>
                  <a:pt x="9278223" y="85868"/>
                </a:lnTo>
                <a:lnTo>
                  <a:pt x="9322559" y="108018"/>
                </a:lnTo>
                <a:lnTo>
                  <a:pt x="9367081" y="123857"/>
                </a:lnTo>
                <a:lnTo>
                  <a:pt x="9412350" y="129285"/>
                </a:lnTo>
                <a:lnTo>
                  <a:pt x="9458600" y="121384"/>
                </a:lnTo>
                <a:lnTo>
                  <a:pt x="9505333" y="102899"/>
                </a:lnTo>
                <a:lnTo>
                  <a:pt x="9552180" y="78067"/>
                </a:lnTo>
                <a:lnTo>
                  <a:pt x="9598769" y="51125"/>
                </a:lnTo>
                <a:lnTo>
                  <a:pt x="9644729" y="26308"/>
                </a:lnTo>
                <a:lnTo>
                  <a:pt x="9689690" y="7854"/>
                </a:lnTo>
                <a:lnTo>
                  <a:pt x="9733280" y="0"/>
                </a:lnTo>
                <a:lnTo>
                  <a:pt x="9785076" y="6511"/>
                </a:lnTo>
                <a:lnTo>
                  <a:pt x="9838661" y="25127"/>
                </a:lnTo>
                <a:lnTo>
                  <a:pt x="9891061" y="50466"/>
                </a:lnTo>
                <a:lnTo>
                  <a:pt x="9939302" y="77150"/>
                </a:lnTo>
                <a:lnTo>
                  <a:pt x="9980409" y="99797"/>
                </a:lnTo>
                <a:lnTo>
                  <a:pt x="10011410" y="113029"/>
                </a:lnTo>
                <a:lnTo>
                  <a:pt x="10016490" y="113771"/>
                </a:lnTo>
              </a:path>
            </a:pathLst>
          </a:custGeom>
          <a:ln w="25908">
            <a:solidFill>
              <a:srgbClr val="4F61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6418326" y="1008125"/>
            <a:ext cx="192405" cy="144780"/>
          </a:xfrm>
          <a:custGeom>
            <a:avLst/>
            <a:gdLst/>
            <a:ahLst/>
            <a:cxnLst/>
            <a:rect l="l" t="t" r="r" b="b"/>
            <a:pathLst>
              <a:path w="192404" h="144780">
                <a:moveTo>
                  <a:pt x="0" y="144779"/>
                </a:moveTo>
                <a:lnTo>
                  <a:pt x="192024" y="144779"/>
                </a:lnTo>
                <a:lnTo>
                  <a:pt x="192024" y="0"/>
                </a:lnTo>
                <a:lnTo>
                  <a:pt x="0" y="0"/>
                </a:lnTo>
                <a:lnTo>
                  <a:pt x="0" y="14477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6418326" y="1008125"/>
            <a:ext cx="192405" cy="144780"/>
          </a:xfrm>
          <a:custGeom>
            <a:avLst/>
            <a:gdLst/>
            <a:ahLst/>
            <a:cxnLst/>
            <a:rect l="l" t="t" r="r" b="b"/>
            <a:pathLst>
              <a:path w="192404" h="144780">
                <a:moveTo>
                  <a:pt x="0" y="144779"/>
                </a:moveTo>
                <a:lnTo>
                  <a:pt x="192024" y="144779"/>
                </a:lnTo>
                <a:lnTo>
                  <a:pt x="192024" y="0"/>
                </a:lnTo>
                <a:lnTo>
                  <a:pt x="0" y="0"/>
                </a:lnTo>
                <a:lnTo>
                  <a:pt x="0" y="144779"/>
                </a:lnTo>
                <a:close/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6427470" y="701801"/>
            <a:ext cx="190500" cy="143510"/>
          </a:xfrm>
          <a:custGeom>
            <a:avLst/>
            <a:gdLst/>
            <a:ahLst/>
            <a:cxnLst/>
            <a:rect l="l" t="t" r="r" b="b"/>
            <a:pathLst>
              <a:path w="190500" h="143509">
                <a:moveTo>
                  <a:pt x="0" y="143255"/>
                </a:moveTo>
                <a:lnTo>
                  <a:pt x="190500" y="143255"/>
                </a:lnTo>
                <a:lnTo>
                  <a:pt x="190500" y="0"/>
                </a:lnTo>
                <a:lnTo>
                  <a:pt x="0" y="0"/>
                </a:lnTo>
                <a:lnTo>
                  <a:pt x="0" y="143255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6427470" y="701801"/>
            <a:ext cx="190500" cy="143510"/>
          </a:xfrm>
          <a:custGeom>
            <a:avLst/>
            <a:gdLst/>
            <a:ahLst/>
            <a:cxnLst/>
            <a:rect l="l" t="t" r="r" b="b"/>
            <a:pathLst>
              <a:path w="190500" h="143509">
                <a:moveTo>
                  <a:pt x="0" y="143255"/>
                </a:moveTo>
                <a:lnTo>
                  <a:pt x="190500" y="143255"/>
                </a:lnTo>
                <a:lnTo>
                  <a:pt x="190500" y="0"/>
                </a:lnTo>
                <a:lnTo>
                  <a:pt x="0" y="0"/>
                </a:lnTo>
                <a:lnTo>
                  <a:pt x="0" y="143255"/>
                </a:lnTo>
                <a:close/>
              </a:path>
            </a:pathLst>
          </a:custGeom>
          <a:ln w="25908">
            <a:solidFill>
              <a:srgbClr val="92D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6396990" y="4001261"/>
            <a:ext cx="264160" cy="201295"/>
          </a:xfrm>
          <a:custGeom>
            <a:avLst/>
            <a:gdLst/>
            <a:ahLst/>
            <a:cxnLst/>
            <a:rect l="l" t="t" r="r" b="b"/>
            <a:pathLst>
              <a:path w="264159" h="201295">
                <a:moveTo>
                  <a:pt x="125927" y="145542"/>
                </a:moveTo>
                <a:lnTo>
                  <a:pt x="94107" y="145542"/>
                </a:lnTo>
                <a:lnTo>
                  <a:pt x="103632" y="201168"/>
                </a:lnTo>
                <a:lnTo>
                  <a:pt x="125927" y="145542"/>
                </a:lnTo>
                <a:close/>
              </a:path>
              <a:path w="264159" h="201295">
                <a:moveTo>
                  <a:pt x="170219" y="139064"/>
                </a:moveTo>
                <a:lnTo>
                  <a:pt x="128524" y="139064"/>
                </a:lnTo>
                <a:lnTo>
                  <a:pt x="161670" y="183769"/>
                </a:lnTo>
                <a:lnTo>
                  <a:pt x="170219" y="139064"/>
                </a:lnTo>
                <a:close/>
              </a:path>
              <a:path w="264159" h="201295">
                <a:moveTo>
                  <a:pt x="210185" y="134619"/>
                </a:moveTo>
                <a:lnTo>
                  <a:pt x="171068" y="134619"/>
                </a:lnTo>
                <a:lnTo>
                  <a:pt x="221487" y="168529"/>
                </a:lnTo>
                <a:lnTo>
                  <a:pt x="210185" y="134619"/>
                </a:lnTo>
                <a:close/>
              </a:path>
              <a:path w="264159" h="201295">
                <a:moveTo>
                  <a:pt x="208576" y="129793"/>
                </a:moveTo>
                <a:lnTo>
                  <a:pt x="69214" y="129793"/>
                </a:lnTo>
                <a:lnTo>
                  <a:pt x="58165" y="164083"/>
                </a:lnTo>
                <a:lnTo>
                  <a:pt x="94107" y="145542"/>
                </a:lnTo>
                <a:lnTo>
                  <a:pt x="125927" y="145542"/>
                </a:lnTo>
                <a:lnTo>
                  <a:pt x="128524" y="139064"/>
                </a:lnTo>
                <a:lnTo>
                  <a:pt x="170219" y="139064"/>
                </a:lnTo>
                <a:lnTo>
                  <a:pt x="171068" y="134619"/>
                </a:lnTo>
                <a:lnTo>
                  <a:pt x="210185" y="134619"/>
                </a:lnTo>
                <a:lnTo>
                  <a:pt x="208576" y="129793"/>
                </a:lnTo>
                <a:close/>
              </a:path>
              <a:path w="264159" h="201295">
                <a:moveTo>
                  <a:pt x="4572" y="21336"/>
                </a:moveTo>
                <a:lnTo>
                  <a:pt x="56514" y="70993"/>
                </a:lnTo>
                <a:lnTo>
                  <a:pt x="0" y="80263"/>
                </a:lnTo>
                <a:lnTo>
                  <a:pt x="45465" y="109600"/>
                </a:lnTo>
                <a:lnTo>
                  <a:pt x="1650" y="135889"/>
                </a:lnTo>
                <a:lnTo>
                  <a:pt x="69214" y="129793"/>
                </a:lnTo>
                <a:lnTo>
                  <a:pt x="208576" y="129793"/>
                </a:lnTo>
                <a:lnTo>
                  <a:pt x="205486" y="120523"/>
                </a:lnTo>
                <a:lnTo>
                  <a:pt x="257526" y="120523"/>
                </a:lnTo>
                <a:lnTo>
                  <a:pt x="214884" y="97536"/>
                </a:lnTo>
                <a:lnTo>
                  <a:pt x="257556" y="75818"/>
                </a:lnTo>
                <a:lnTo>
                  <a:pt x="203835" y="68071"/>
                </a:lnTo>
                <a:lnTo>
                  <a:pt x="211021" y="58800"/>
                </a:lnTo>
                <a:lnTo>
                  <a:pt x="89281" y="58800"/>
                </a:lnTo>
                <a:lnTo>
                  <a:pt x="4572" y="21336"/>
                </a:lnTo>
                <a:close/>
              </a:path>
              <a:path w="264159" h="201295">
                <a:moveTo>
                  <a:pt x="257526" y="120523"/>
                </a:moveTo>
                <a:lnTo>
                  <a:pt x="205486" y="120523"/>
                </a:lnTo>
                <a:lnTo>
                  <a:pt x="263652" y="123825"/>
                </a:lnTo>
                <a:lnTo>
                  <a:pt x="257526" y="120523"/>
                </a:lnTo>
                <a:close/>
              </a:path>
              <a:path w="264159" h="201295">
                <a:moveTo>
                  <a:pt x="101981" y="21336"/>
                </a:moveTo>
                <a:lnTo>
                  <a:pt x="89281" y="58800"/>
                </a:lnTo>
                <a:lnTo>
                  <a:pt x="211021" y="58800"/>
                </a:lnTo>
                <a:lnTo>
                  <a:pt x="214761" y="53975"/>
                </a:lnTo>
                <a:lnTo>
                  <a:pt x="131826" y="53975"/>
                </a:lnTo>
                <a:lnTo>
                  <a:pt x="101981" y="21336"/>
                </a:lnTo>
                <a:close/>
              </a:path>
              <a:path w="264159" h="201295">
                <a:moveTo>
                  <a:pt x="177291" y="0"/>
                </a:moveTo>
                <a:lnTo>
                  <a:pt x="131826" y="53975"/>
                </a:lnTo>
                <a:lnTo>
                  <a:pt x="214761" y="53975"/>
                </a:lnTo>
                <a:lnTo>
                  <a:pt x="218207" y="49530"/>
                </a:lnTo>
                <a:lnTo>
                  <a:pt x="172719" y="49530"/>
                </a:lnTo>
                <a:lnTo>
                  <a:pt x="177291" y="0"/>
                </a:lnTo>
                <a:close/>
              </a:path>
              <a:path w="264159" h="201295">
                <a:moveTo>
                  <a:pt x="224409" y="41529"/>
                </a:moveTo>
                <a:lnTo>
                  <a:pt x="172719" y="49530"/>
                </a:lnTo>
                <a:lnTo>
                  <a:pt x="218207" y="49530"/>
                </a:lnTo>
                <a:lnTo>
                  <a:pt x="224409" y="41529"/>
                </a:lnTo>
                <a:close/>
              </a:path>
            </a:pathLst>
          </a:custGeom>
          <a:solidFill>
            <a:srgbClr val="B3A1C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6396990" y="4001261"/>
            <a:ext cx="264160" cy="201295"/>
          </a:xfrm>
          <a:custGeom>
            <a:avLst/>
            <a:gdLst/>
            <a:ahLst/>
            <a:cxnLst/>
            <a:rect l="l" t="t" r="r" b="b"/>
            <a:pathLst>
              <a:path w="264159" h="201295">
                <a:moveTo>
                  <a:pt x="131826" y="53975"/>
                </a:moveTo>
                <a:lnTo>
                  <a:pt x="177291" y="0"/>
                </a:lnTo>
                <a:lnTo>
                  <a:pt x="172719" y="49530"/>
                </a:lnTo>
                <a:lnTo>
                  <a:pt x="224409" y="41529"/>
                </a:lnTo>
                <a:lnTo>
                  <a:pt x="203835" y="68071"/>
                </a:lnTo>
                <a:lnTo>
                  <a:pt x="257556" y="75818"/>
                </a:lnTo>
                <a:lnTo>
                  <a:pt x="214884" y="97536"/>
                </a:lnTo>
                <a:lnTo>
                  <a:pt x="263652" y="123825"/>
                </a:lnTo>
                <a:lnTo>
                  <a:pt x="205486" y="120523"/>
                </a:lnTo>
                <a:lnTo>
                  <a:pt x="221487" y="168529"/>
                </a:lnTo>
                <a:lnTo>
                  <a:pt x="171068" y="134619"/>
                </a:lnTo>
                <a:lnTo>
                  <a:pt x="161670" y="183769"/>
                </a:lnTo>
                <a:lnTo>
                  <a:pt x="128524" y="139064"/>
                </a:lnTo>
                <a:lnTo>
                  <a:pt x="103632" y="201168"/>
                </a:lnTo>
                <a:lnTo>
                  <a:pt x="94107" y="145542"/>
                </a:lnTo>
                <a:lnTo>
                  <a:pt x="58165" y="164083"/>
                </a:lnTo>
                <a:lnTo>
                  <a:pt x="69214" y="129793"/>
                </a:lnTo>
                <a:lnTo>
                  <a:pt x="1650" y="135889"/>
                </a:lnTo>
                <a:lnTo>
                  <a:pt x="45465" y="109600"/>
                </a:lnTo>
                <a:lnTo>
                  <a:pt x="0" y="80263"/>
                </a:lnTo>
                <a:lnTo>
                  <a:pt x="56514" y="70993"/>
                </a:lnTo>
                <a:lnTo>
                  <a:pt x="4572" y="21336"/>
                </a:lnTo>
                <a:lnTo>
                  <a:pt x="89281" y="58800"/>
                </a:lnTo>
                <a:lnTo>
                  <a:pt x="101981" y="21336"/>
                </a:lnTo>
                <a:lnTo>
                  <a:pt x="131826" y="53975"/>
                </a:lnTo>
                <a:close/>
              </a:path>
            </a:pathLst>
          </a:custGeom>
          <a:ln w="25908">
            <a:solidFill>
              <a:srgbClr val="5F497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7775447" y="1658111"/>
            <a:ext cx="192405" cy="288290"/>
          </a:xfrm>
          <a:custGeom>
            <a:avLst/>
            <a:gdLst/>
            <a:ahLst/>
            <a:cxnLst/>
            <a:rect l="l" t="t" r="r" b="b"/>
            <a:pathLst>
              <a:path w="192404" h="288289">
                <a:moveTo>
                  <a:pt x="192024" y="192024"/>
                </a:moveTo>
                <a:lnTo>
                  <a:pt x="0" y="192024"/>
                </a:lnTo>
                <a:lnTo>
                  <a:pt x="96011" y="288036"/>
                </a:lnTo>
                <a:lnTo>
                  <a:pt x="192024" y="192024"/>
                </a:lnTo>
                <a:close/>
              </a:path>
              <a:path w="192404" h="288289">
                <a:moveTo>
                  <a:pt x="144018" y="0"/>
                </a:moveTo>
                <a:lnTo>
                  <a:pt x="48005" y="0"/>
                </a:lnTo>
                <a:lnTo>
                  <a:pt x="48005" y="192024"/>
                </a:lnTo>
                <a:lnTo>
                  <a:pt x="144018" y="192024"/>
                </a:lnTo>
                <a:lnTo>
                  <a:pt x="144018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7775447" y="1658111"/>
            <a:ext cx="192405" cy="288290"/>
          </a:xfrm>
          <a:custGeom>
            <a:avLst/>
            <a:gdLst/>
            <a:ahLst/>
            <a:cxnLst/>
            <a:rect l="l" t="t" r="r" b="b"/>
            <a:pathLst>
              <a:path w="192404" h="288289">
                <a:moveTo>
                  <a:pt x="0" y="192024"/>
                </a:moveTo>
                <a:lnTo>
                  <a:pt x="48005" y="192024"/>
                </a:lnTo>
                <a:lnTo>
                  <a:pt x="48005" y="0"/>
                </a:lnTo>
                <a:lnTo>
                  <a:pt x="144018" y="0"/>
                </a:lnTo>
                <a:lnTo>
                  <a:pt x="144018" y="192024"/>
                </a:lnTo>
                <a:lnTo>
                  <a:pt x="192024" y="192024"/>
                </a:lnTo>
                <a:lnTo>
                  <a:pt x="96011" y="288036"/>
                </a:lnTo>
                <a:lnTo>
                  <a:pt x="0" y="192024"/>
                </a:lnTo>
                <a:close/>
              </a:path>
            </a:pathLst>
          </a:custGeom>
          <a:ln w="3175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11136630" y="1026413"/>
            <a:ext cx="192405" cy="144780"/>
          </a:xfrm>
          <a:custGeom>
            <a:avLst/>
            <a:gdLst/>
            <a:ahLst/>
            <a:cxnLst/>
            <a:rect l="l" t="t" r="r" b="b"/>
            <a:pathLst>
              <a:path w="192404" h="144780">
                <a:moveTo>
                  <a:pt x="0" y="144779"/>
                </a:moveTo>
                <a:lnTo>
                  <a:pt x="192024" y="144779"/>
                </a:lnTo>
                <a:lnTo>
                  <a:pt x="192024" y="0"/>
                </a:lnTo>
                <a:lnTo>
                  <a:pt x="0" y="0"/>
                </a:lnTo>
                <a:lnTo>
                  <a:pt x="0" y="14477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11136630" y="1026413"/>
            <a:ext cx="192405" cy="144780"/>
          </a:xfrm>
          <a:custGeom>
            <a:avLst/>
            <a:gdLst/>
            <a:ahLst/>
            <a:cxnLst/>
            <a:rect l="l" t="t" r="r" b="b"/>
            <a:pathLst>
              <a:path w="192404" h="144780">
                <a:moveTo>
                  <a:pt x="0" y="144779"/>
                </a:moveTo>
                <a:lnTo>
                  <a:pt x="192024" y="144779"/>
                </a:lnTo>
                <a:lnTo>
                  <a:pt x="192024" y="0"/>
                </a:lnTo>
                <a:lnTo>
                  <a:pt x="0" y="0"/>
                </a:lnTo>
                <a:lnTo>
                  <a:pt x="0" y="144779"/>
                </a:lnTo>
                <a:close/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11125961" y="685037"/>
            <a:ext cx="222885" cy="144780"/>
          </a:xfrm>
          <a:custGeom>
            <a:avLst/>
            <a:gdLst/>
            <a:ahLst/>
            <a:cxnLst/>
            <a:rect l="l" t="t" r="r" b="b"/>
            <a:pathLst>
              <a:path w="222884" h="144780">
                <a:moveTo>
                  <a:pt x="0" y="144779"/>
                </a:moveTo>
                <a:lnTo>
                  <a:pt x="222503" y="144779"/>
                </a:lnTo>
                <a:lnTo>
                  <a:pt x="222503" y="0"/>
                </a:lnTo>
                <a:lnTo>
                  <a:pt x="0" y="0"/>
                </a:lnTo>
                <a:lnTo>
                  <a:pt x="0" y="144779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11125961" y="685037"/>
            <a:ext cx="222885" cy="144780"/>
          </a:xfrm>
          <a:custGeom>
            <a:avLst/>
            <a:gdLst/>
            <a:ahLst/>
            <a:cxnLst/>
            <a:rect l="l" t="t" r="r" b="b"/>
            <a:pathLst>
              <a:path w="222884" h="144780">
                <a:moveTo>
                  <a:pt x="0" y="144779"/>
                </a:moveTo>
                <a:lnTo>
                  <a:pt x="222503" y="144779"/>
                </a:lnTo>
                <a:lnTo>
                  <a:pt x="222503" y="0"/>
                </a:lnTo>
                <a:lnTo>
                  <a:pt x="0" y="0"/>
                </a:lnTo>
                <a:lnTo>
                  <a:pt x="0" y="144779"/>
                </a:lnTo>
                <a:close/>
              </a:path>
            </a:pathLst>
          </a:custGeom>
          <a:ln w="25908">
            <a:solidFill>
              <a:srgbClr val="92D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2144267" y="4690836"/>
            <a:ext cx="9907524" cy="1190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2187701" y="4729734"/>
            <a:ext cx="9806940" cy="0"/>
          </a:xfrm>
          <a:custGeom>
            <a:avLst/>
            <a:gdLst/>
            <a:ahLst/>
            <a:cxnLst/>
            <a:rect l="l" t="t" r="r" b="b"/>
            <a:pathLst>
              <a:path w="9806940" h="0">
                <a:moveTo>
                  <a:pt x="0" y="0"/>
                </a:moveTo>
                <a:lnTo>
                  <a:pt x="9806813" y="0"/>
                </a:lnTo>
              </a:path>
            </a:pathLst>
          </a:custGeom>
          <a:ln w="38100">
            <a:solidFill>
              <a:srgbClr val="9BBA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2162555" y="4902672"/>
            <a:ext cx="10029443" cy="11903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2205989" y="4941570"/>
            <a:ext cx="9987280" cy="0"/>
          </a:xfrm>
          <a:custGeom>
            <a:avLst/>
            <a:gdLst/>
            <a:ahLst/>
            <a:cxnLst/>
            <a:rect l="l" t="t" r="r" b="b"/>
            <a:pathLst>
              <a:path w="9987280" h="0">
                <a:moveTo>
                  <a:pt x="0" y="0"/>
                </a:moveTo>
                <a:lnTo>
                  <a:pt x="9986899" y="0"/>
                </a:lnTo>
              </a:path>
            </a:pathLst>
          </a:custGeom>
          <a:ln w="38100">
            <a:solidFill>
              <a:srgbClr val="8063A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2156460" y="5076408"/>
            <a:ext cx="10035539" cy="11903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2199894" y="5115305"/>
            <a:ext cx="9985375" cy="0"/>
          </a:xfrm>
          <a:custGeom>
            <a:avLst/>
            <a:gdLst/>
            <a:ahLst/>
            <a:cxnLst/>
            <a:rect l="l" t="t" r="r" b="b"/>
            <a:pathLst>
              <a:path w="9985375" h="0">
                <a:moveTo>
                  <a:pt x="0" y="0"/>
                </a:moveTo>
                <a:lnTo>
                  <a:pt x="9984994" y="0"/>
                </a:lnTo>
              </a:path>
            </a:pathLst>
          </a:custGeom>
          <a:ln w="38100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2162555" y="5262336"/>
            <a:ext cx="10029443" cy="11903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2205989" y="5301234"/>
            <a:ext cx="9987280" cy="0"/>
          </a:xfrm>
          <a:custGeom>
            <a:avLst/>
            <a:gdLst/>
            <a:ahLst/>
            <a:cxnLst/>
            <a:rect l="l" t="t" r="r" b="b"/>
            <a:pathLst>
              <a:path w="9987280" h="0">
                <a:moveTo>
                  <a:pt x="0" y="0"/>
                </a:moveTo>
                <a:lnTo>
                  <a:pt x="9986899" y="0"/>
                </a:lnTo>
              </a:path>
            </a:pathLst>
          </a:custGeom>
          <a:ln w="38100">
            <a:solidFill>
              <a:srgbClr val="F795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3579710" y="5475623"/>
            <a:ext cx="475857" cy="36140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3697604" y="5736526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 h="0">
                <a:moveTo>
                  <a:pt x="0" y="0"/>
                </a:moveTo>
                <a:lnTo>
                  <a:pt x="244602" y="0"/>
                </a:lnTo>
              </a:path>
            </a:pathLst>
          </a:custGeom>
          <a:ln w="65151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3632453" y="5573648"/>
            <a:ext cx="375285" cy="130810"/>
          </a:xfrm>
          <a:custGeom>
            <a:avLst/>
            <a:gdLst/>
            <a:ahLst/>
            <a:cxnLst/>
            <a:rect l="l" t="t" r="r" b="b"/>
            <a:pathLst>
              <a:path w="375285" h="130810">
                <a:moveTo>
                  <a:pt x="374904" y="0"/>
                </a:moveTo>
                <a:lnTo>
                  <a:pt x="0" y="0"/>
                </a:lnTo>
                <a:lnTo>
                  <a:pt x="0" y="130301"/>
                </a:lnTo>
                <a:lnTo>
                  <a:pt x="374904" y="130301"/>
                </a:lnTo>
                <a:lnTo>
                  <a:pt x="374904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3697604" y="5541073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 h="0">
                <a:moveTo>
                  <a:pt x="0" y="0"/>
                </a:moveTo>
                <a:lnTo>
                  <a:pt x="244602" y="0"/>
                </a:lnTo>
              </a:path>
            </a:pathLst>
          </a:custGeom>
          <a:ln w="65151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3632453" y="5508497"/>
            <a:ext cx="375285" cy="260985"/>
          </a:xfrm>
          <a:custGeom>
            <a:avLst/>
            <a:gdLst/>
            <a:ahLst/>
            <a:cxnLst/>
            <a:rect l="l" t="t" r="r" b="b"/>
            <a:pathLst>
              <a:path w="375285" h="260985">
                <a:moveTo>
                  <a:pt x="0" y="65150"/>
                </a:moveTo>
                <a:lnTo>
                  <a:pt x="65150" y="65150"/>
                </a:lnTo>
                <a:lnTo>
                  <a:pt x="65150" y="0"/>
                </a:lnTo>
                <a:lnTo>
                  <a:pt x="309753" y="0"/>
                </a:lnTo>
                <a:lnTo>
                  <a:pt x="309753" y="65150"/>
                </a:lnTo>
                <a:lnTo>
                  <a:pt x="374904" y="65150"/>
                </a:lnTo>
                <a:lnTo>
                  <a:pt x="374904" y="195452"/>
                </a:lnTo>
                <a:lnTo>
                  <a:pt x="309753" y="195452"/>
                </a:lnTo>
                <a:lnTo>
                  <a:pt x="309753" y="260603"/>
                </a:lnTo>
                <a:lnTo>
                  <a:pt x="65150" y="260603"/>
                </a:lnTo>
                <a:lnTo>
                  <a:pt x="65150" y="195452"/>
                </a:lnTo>
                <a:lnTo>
                  <a:pt x="0" y="195452"/>
                </a:lnTo>
                <a:lnTo>
                  <a:pt x="0" y="6515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2927465" y="5475659"/>
            <a:ext cx="477313" cy="36284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3045714" y="5737859"/>
            <a:ext cx="245745" cy="0"/>
          </a:xfrm>
          <a:custGeom>
            <a:avLst/>
            <a:gdLst/>
            <a:ahLst/>
            <a:cxnLst/>
            <a:rect l="l" t="t" r="r" b="b"/>
            <a:pathLst>
              <a:path w="245745" h="0">
                <a:moveTo>
                  <a:pt x="0" y="0"/>
                </a:moveTo>
                <a:lnTo>
                  <a:pt x="245363" y="0"/>
                </a:lnTo>
              </a:path>
            </a:pathLst>
          </a:custGeom>
          <a:ln w="65531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2980182" y="5574029"/>
            <a:ext cx="376555" cy="131445"/>
          </a:xfrm>
          <a:custGeom>
            <a:avLst/>
            <a:gdLst/>
            <a:ahLst/>
            <a:cxnLst/>
            <a:rect l="l" t="t" r="r" b="b"/>
            <a:pathLst>
              <a:path w="376554" h="131445">
                <a:moveTo>
                  <a:pt x="376428" y="0"/>
                </a:moveTo>
                <a:lnTo>
                  <a:pt x="0" y="0"/>
                </a:lnTo>
                <a:lnTo>
                  <a:pt x="0" y="131064"/>
                </a:lnTo>
                <a:lnTo>
                  <a:pt x="376428" y="131064"/>
                </a:lnTo>
                <a:lnTo>
                  <a:pt x="376428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3045714" y="5541264"/>
            <a:ext cx="245745" cy="0"/>
          </a:xfrm>
          <a:custGeom>
            <a:avLst/>
            <a:gdLst/>
            <a:ahLst/>
            <a:cxnLst/>
            <a:rect l="l" t="t" r="r" b="b"/>
            <a:pathLst>
              <a:path w="245745" h="0">
                <a:moveTo>
                  <a:pt x="0" y="0"/>
                </a:moveTo>
                <a:lnTo>
                  <a:pt x="245363" y="0"/>
                </a:lnTo>
              </a:path>
            </a:pathLst>
          </a:custGeom>
          <a:ln w="65532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2980182" y="5508497"/>
            <a:ext cx="376555" cy="262255"/>
          </a:xfrm>
          <a:custGeom>
            <a:avLst/>
            <a:gdLst/>
            <a:ahLst/>
            <a:cxnLst/>
            <a:rect l="l" t="t" r="r" b="b"/>
            <a:pathLst>
              <a:path w="376554" h="262254">
                <a:moveTo>
                  <a:pt x="0" y="65531"/>
                </a:moveTo>
                <a:lnTo>
                  <a:pt x="65531" y="65531"/>
                </a:lnTo>
                <a:lnTo>
                  <a:pt x="65531" y="0"/>
                </a:lnTo>
                <a:lnTo>
                  <a:pt x="310895" y="0"/>
                </a:lnTo>
                <a:lnTo>
                  <a:pt x="310895" y="65531"/>
                </a:lnTo>
                <a:lnTo>
                  <a:pt x="376428" y="65531"/>
                </a:lnTo>
                <a:lnTo>
                  <a:pt x="376428" y="196595"/>
                </a:lnTo>
                <a:lnTo>
                  <a:pt x="310895" y="196595"/>
                </a:lnTo>
                <a:lnTo>
                  <a:pt x="310895" y="262127"/>
                </a:lnTo>
                <a:lnTo>
                  <a:pt x="65531" y="262127"/>
                </a:lnTo>
                <a:lnTo>
                  <a:pt x="65531" y="196595"/>
                </a:lnTo>
                <a:lnTo>
                  <a:pt x="0" y="196595"/>
                </a:lnTo>
                <a:lnTo>
                  <a:pt x="0" y="65531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11766857" y="5945847"/>
            <a:ext cx="248285" cy="283845"/>
          </a:xfrm>
          <a:custGeom>
            <a:avLst/>
            <a:gdLst/>
            <a:ahLst/>
            <a:cxnLst/>
            <a:rect l="l" t="t" r="r" b="b"/>
            <a:pathLst>
              <a:path w="248284" h="283845">
                <a:moveTo>
                  <a:pt x="174571" y="0"/>
                </a:moveTo>
                <a:lnTo>
                  <a:pt x="65097" y="101841"/>
                </a:lnTo>
                <a:lnTo>
                  <a:pt x="27031" y="146454"/>
                </a:lnTo>
                <a:lnTo>
                  <a:pt x="4788" y="192381"/>
                </a:lnTo>
                <a:lnTo>
                  <a:pt x="0" y="234309"/>
                </a:lnTo>
                <a:lnTo>
                  <a:pt x="14297" y="266928"/>
                </a:lnTo>
                <a:lnTo>
                  <a:pt x="45805" y="283540"/>
                </a:lnTo>
                <a:lnTo>
                  <a:pt x="87957" y="281814"/>
                </a:lnTo>
                <a:lnTo>
                  <a:pt x="135348" y="262994"/>
                </a:lnTo>
                <a:lnTo>
                  <a:pt x="182572" y="228320"/>
                </a:lnTo>
                <a:lnTo>
                  <a:pt x="220638" y="183707"/>
                </a:lnTo>
                <a:lnTo>
                  <a:pt x="242881" y="137780"/>
                </a:lnTo>
                <a:lnTo>
                  <a:pt x="247669" y="95852"/>
                </a:lnTo>
                <a:lnTo>
                  <a:pt x="233372" y="63233"/>
                </a:lnTo>
                <a:lnTo>
                  <a:pt x="17457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11766857" y="5945847"/>
            <a:ext cx="248285" cy="283845"/>
          </a:xfrm>
          <a:custGeom>
            <a:avLst/>
            <a:gdLst/>
            <a:ahLst/>
            <a:cxnLst/>
            <a:rect l="l" t="t" r="r" b="b"/>
            <a:pathLst>
              <a:path w="248284" h="283845">
                <a:moveTo>
                  <a:pt x="14297" y="266928"/>
                </a:moveTo>
                <a:lnTo>
                  <a:pt x="0" y="234309"/>
                </a:lnTo>
                <a:lnTo>
                  <a:pt x="4788" y="192381"/>
                </a:lnTo>
                <a:lnTo>
                  <a:pt x="27031" y="146454"/>
                </a:lnTo>
                <a:lnTo>
                  <a:pt x="65097" y="101841"/>
                </a:lnTo>
                <a:lnTo>
                  <a:pt x="92454" y="76380"/>
                </a:lnTo>
                <a:lnTo>
                  <a:pt x="119834" y="50920"/>
                </a:lnTo>
                <a:lnTo>
                  <a:pt x="147214" y="25460"/>
                </a:lnTo>
                <a:lnTo>
                  <a:pt x="174571" y="0"/>
                </a:lnTo>
                <a:lnTo>
                  <a:pt x="189259" y="15809"/>
                </a:lnTo>
                <a:lnTo>
                  <a:pt x="203971" y="31616"/>
                </a:lnTo>
                <a:lnTo>
                  <a:pt x="218684" y="47423"/>
                </a:lnTo>
                <a:lnTo>
                  <a:pt x="233372" y="63233"/>
                </a:lnTo>
                <a:lnTo>
                  <a:pt x="247669" y="95852"/>
                </a:lnTo>
                <a:lnTo>
                  <a:pt x="242881" y="137780"/>
                </a:lnTo>
                <a:lnTo>
                  <a:pt x="220638" y="183707"/>
                </a:lnTo>
                <a:lnTo>
                  <a:pt x="182572" y="228320"/>
                </a:lnTo>
                <a:lnTo>
                  <a:pt x="135348" y="262994"/>
                </a:lnTo>
                <a:lnTo>
                  <a:pt x="87957" y="281814"/>
                </a:lnTo>
                <a:lnTo>
                  <a:pt x="45805" y="283540"/>
                </a:lnTo>
                <a:lnTo>
                  <a:pt x="14297" y="266928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11189896" y="5945847"/>
            <a:ext cx="248285" cy="283845"/>
          </a:xfrm>
          <a:custGeom>
            <a:avLst/>
            <a:gdLst/>
            <a:ahLst/>
            <a:cxnLst/>
            <a:rect l="l" t="t" r="r" b="b"/>
            <a:pathLst>
              <a:path w="248284" h="283845">
                <a:moveTo>
                  <a:pt x="174571" y="0"/>
                </a:moveTo>
                <a:lnTo>
                  <a:pt x="65097" y="101841"/>
                </a:lnTo>
                <a:lnTo>
                  <a:pt x="27031" y="146454"/>
                </a:lnTo>
                <a:lnTo>
                  <a:pt x="4788" y="192381"/>
                </a:lnTo>
                <a:lnTo>
                  <a:pt x="0" y="234309"/>
                </a:lnTo>
                <a:lnTo>
                  <a:pt x="14297" y="266928"/>
                </a:lnTo>
                <a:lnTo>
                  <a:pt x="45805" y="283540"/>
                </a:lnTo>
                <a:lnTo>
                  <a:pt x="87957" y="281814"/>
                </a:lnTo>
                <a:lnTo>
                  <a:pt x="135348" y="262994"/>
                </a:lnTo>
                <a:lnTo>
                  <a:pt x="182572" y="228320"/>
                </a:lnTo>
                <a:lnTo>
                  <a:pt x="220638" y="183707"/>
                </a:lnTo>
                <a:lnTo>
                  <a:pt x="242881" y="137780"/>
                </a:lnTo>
                <a:lnTo>
                  <a:pt x="247669" y="95852"/>
                </a:lnTo>
                <a:lnTo>
                  <a:pt x="233372" y="63233"/>
                </a:lnTo>
                <a:lnTo>
                  <a:pt x="17457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11189896" y="5945847"/>
            <a:ext cx="248285" cy="283845"/>
          </a:xfrm>
          <a:custGeom>
            <a:avLst/>
            <a:gdLst/>
            <a:ahLst/>
            <a:cxnLst/>
            <a:rect l="l" t="t" r="r" b="b"/>
            <a:pathLst>
              <a:path w="248284" h="283845">
                <a:moveTo>
                  <a:pt x="14297" y="266928"/>
                </a:moveTo>
                <a:lnTo>
                  <a:pt x="0" y="234309"/>
                </a:lnTo>
                <a:lnTo>
                  <a:pt x="4788" y="192381"/>
                </a:lnTo>
                <a:lnTo>
                  <a:pt x="27031" y="146454"/>
                </a:lnTo>
                <a:lnTo>
                  <a:pt x="65097" y="101841"/>
                </a:lnTo>
                <a:lnTo>
                  <a:pt x="92454" y="76380"/>
                </a:lnTo>
                <a:lnTo>
                  <a:pt x="119834" y="50920"/>
                </a:lnTo>
                <a:lnTo>
                  <a:pt x="147214" y="25460"/>
                </a:lnTo>
                <a:lnTo>
                  <a:pt x="174571" y="0"/>
                </a:lnTo>
                <a:lnTo>
                  <a:pt x="189259" y="15811"/>
                </a:lnTo>
                <a:lnTo>
                  <a:pt x="203971" y="31621"/>
                </a:lnTo>
                <a:lnTo>
                  <a:pt x="218684" y="47429"/>
                </a:lnTo>
                <a:lnTo>
                  <a:pt x="233372" y="63233"/>
                </a:lnTo>
                <a:lnTo>
                  <a:pt x="247669" y="95852"/>
                </a:lnTo>
                <a:lnTo>
                  <a:pt x="242881" y="137780"/>
                </a:lnTo>
                <a:lnTo>
                  <a:pt x="220638" y="183707"/>
                </a:lnTo>
                <a:lnTo>
                  <a:pt x="182572" y="228320"/>
                </a:lnTo>
                <a:lnTo>
                  <a:pt x="135348" y="262994"/>
                </a:lnTo>
                <a:lnTo>
                  <a:pt x="87957" y="281814"/>
                </a:lnTo>
                <a:lnTo>
                  <a:pt x="45805" y="283540"/>
                </a:lnTo>
                <a:lnTo>
                  <a:pt x="14297" y="266928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9150784" y="5945847"/>
            <a:ext cx="248285" cy="283845"/>
          </a:xfrm>
          <a:custGeom>
            <a:avLst/>
            <a:gdLst/>
            <a:ahLst/>
            <a:cxnLst/>
            <a:rect l="l" t="t" r="r" b="b"/>
            <a:pathLst>
              <a:path w="248284" h="283845">
                <a:moveTo>
                  <a:pt x="174571" y="0"/>
                </a:moveTo>
                <a:lnTo>
                  <a:pt x="65097" y="101841"/>
                </a:lnTo>
                <a:lnTo>
                  <a:pt x="27031" y="146454"/>
                </a:lnTo>
                <a:lnTo>
                  <a:pt x="4788" y="192381"/>
                </a:lnTo>
                <a:lnTo>
                  <a:pt x="0" y="234309"/>
                </a:lnTo>
                <a:lnTo>
                  <a:pt x="14297" y="266928"/>
                </a:lnTo>
                <a:lnTo>
                  <a:pt x="45805" y="283540"/>
                </a:lnTo>
                <a:lnTo>
                  <a:pt x="87957" y="281814"/>
                </a:lnTo>
                <a:lnTo>
                  <a:pt x="135348" y="262994"/>
                </a:lnTo>
                <a:lnTo>
                  <a:pt x="182572" y="228320"/>
                </a:lnTo>
                <a:lnTo>
                  <a:pt x="220638" y="183707"/>
                </a:lnTo>
                <a:lnTo>
                  <a:pt x="242881" y="137780"/>
                </a:lnTo>
                <a:lnTo>
                  <a:pt x="247669" y="95852"/>
                </a:lnTo>
                <a:lnTo>
                  <a:pt x="233372" y="63233"/>
                </a:lnTo>
                <a:lnTo>
                  <a:pt x="17457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9150784" y="5945847"/>
            <a:ext cx="248285" cy="283845"/>
          </a:xfrm>
          <a:custGeom>
            <a:avLst/>
            <a:gdLst/>
            <a:ahLst/>
            <a:cxnLst/>
            <a:rect l="l" t="t" r="r" b="b"/>
            <a:pathLst>
              <a:path w="248284" h="283845">
                <a:moveTo>
                  <a:pt x="14297" y="266928"/>
                </a:moveTo>
                <a:lnTo>
                  <a:pt x="0" y="234309"/>
                </a:lnTo>
                <a:lnTo>
                  <a:pt x="4788" y="192381"/>
                </a:lnTo>
                <a:lnTo>
                  <a:pt x="27031" y="146454"/>
                </a:lnTo>
                <a:lnTo>
                  <a:pt x="65097" y="101841"/>
                </a:lnTo>
                <a:lnTo>
                  <a:pt x="92454" y="76380"/>
                </a:lnTo>
                <a:lnTo>
                  <a:pt x="119834" y="50920"/>
                </a:lnTo>
                <a:lnTo>
                  <a:pt x="147214" y="25460"/>
                </a:lnTo>
                <a:lnTo>
                  <a:pt x="174571" y="0"/>
                </a:lnTo>
                <a:lnTo>
                  <a:pt x="189259" y="15809"/>
                </a:lnTo>
                <a:lnTo>
                  <a:pt x="203971" y="31616"/>
                </a:lnTo>
                <a:lnTo>
                  <a:pt x="218684" y="47423"/>
                </a:lnTo>
                <a:lnTo>
                  <a:pt x="233372" y="63233"/>
                </a:lnTo>
                <a:lnTo>
                  <a:pt x="247669" y="95852"/>
                </a:lnTo>
                <a:lnTo>
                  <a:pt x="242881" y="137780"/>
                </a:lnTo>
                <a:lnTo>
                  <a:pt x="220638" y="183707"/>
                </a:lnTo>
                <a:lnTo>
                  <a:pt x="182572" y="228320"/>
                </a:lnTo>
                <a:lnTo>
                  <a:pt x="135348" y="262994"/>
                </a:lnTo>
                <a:lnTo>
                  <a:pt x="87957" y="281814"/>
                </a:lnTo>
                <a:lnTo>
                  <a:pt x="45805" y="283540"/>
                </a:lnTo>
                <a:lnTo>
                  <a:pt x="14297" y="266928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8403460" y="5945847"/>
            <a:ext cx="247650" cy="283845"/>
          </a:xfrm>
          <a:custGeom>
            <a:avLst/>
            <a:gdLst/>
            <a:ahLst/>
            <a:cxnLst/>
            <a:rect l="l" t="t" r="r" b="b"/>
            <a:pathLst>
              <a:path w="247650" h="283845">
                <a:moveTo>
                  <a:pt x="174626" y="0"/>
                </a:moveTo>
                <a:lnTo>
                  <a:pt x="65025" y="101841"/>
                </a:lnTo>
                <a:lnTo>
                  <a:pt x="27031" y="146454"/>
                </a:lnTo>
                <a:lnTo>
                  <a:pt x="4812" y="192381"/>
                </a:lnTo>
                <a:lnTo>
                  <a:pt x="0" y="234309"/>
                </a:lnTo>
                <a:lnTo>
                  <a:pt x="14225" y="266928"/>
                </a:lnTo>
                <a:lnTo>
                  <a:pt x="45753" y="283540"/>
                </a:lnTo>
                <a:lnTo>
                  <a:pt x="87949" y="281814"/>
                </a:lnTo>
                <a:lnTo>
                  <a:pt x="135383" y="262994"/>
                </a:lnTo>
                <a:lnTo>
                  <a:pt x="182627" y="228320"/>
                </a:lnTo>
                <a:lnTo>
                  <a:pt x="220622" y="183707"/>
                </a:lnTo>
                <a:lnTo>
                  <a:pt x="242841" y="137780"/>
                </a:lnTo>
                <a:lnTo>
                  <a:pt x="247653" y="95852"/>
                </a:lnTo>
                <a:lnTo>
                  <a:pt x="233427" y="63233"/>
                </a:lnTo>
                <a:lnTo>
                  <a:pt x="17462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8403460" y="5945847"/>
            <a:ext cx="247650" cy="283845"/>
          </a:xfrm>
          <a:custGeom>
            <a:avLst/>
            <a:gdLst/>
            <a:ahLst/>
            <a:cxnLst/>
            <a:rect l="l" t="t" r="r" b="b"/>
            <a:pathLst>
              <a:path w="247650" h="283845">
                <a:moveTo>
                  <a:pt x="14225" y="266928"/>
                </a:moveTo>
                <a:lnTo>
                  <a:pt x="0" y="234309"/>
                </a:lnTo>
                <a:lnTo>
                  <a:pt x="4812" y="192381"/>
                </a:lnTo>
                <a:lnTo>
                  <a:pt x="27031" y="146454"/>
                </a:lnTo>
                <a:lnTo>
                  <a:pt x="65025" y="101841"/>
                </a:lnTo>
                <a:lnTo>
                  <a:pt x="92438" y="76380"/>
                </a:lnTo>
                <a:lnTo>
                  <a:pt x="119826" y="50920"/>
                </a:lnTo>
                <a:lnTo>
                  <a:pt x="147214" y="25460"/>
                </a:lnTo>
                <a:lnTo>
                  <a:pt x="174626" y="0"/>
                </a:lnTo>
                <a:lnTo>
                  <a:pt x="189297" y="15809"/>
                </a:lnTo>
                <a:lnTo>
                  <a:pt x="203979" y="31616"/>
                </a:lnTo>
                <a:lnTo>
                  <a:pt x="218686" y="47423"/>
                </a:lnTo>
                <a:lnTo>
                  <a:pt x="233427" y="63233"/>
                </a:lnTo>
                <a:lnTo>
                  <a:pt x="247653" y="95852"/>
                </a:lnTo>
                <a:lnTo>
                  <a:pt x="242841" y="137780"/>
                </a:lnTo>
                <a:lnTo>
                  <a:pt x="220622" y="183707"/>
                </a:lnTo>
                <a:lnTo>
                  <a:pt x="182627" y="228320"/>
                </a:lnTo>
                <a:lnTo>
                  <a:pt x="135383" y="262994"/>
                </a:lnTo>
                <a:lnTo>
                  <a:pt x="87949" y="281814"/>
                </a:lnTo>
                <a:lnTo>
                  <a:pt x="45753" y="283540"/>
                </a:lnTo>
                <a:lnTo>
                  <a:pt x="14225" y="266928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7716952" y="5945847"/>
            <a:ext cx="247650" cy="283845"/>
          </a:xfrm>
          <a:custGeom>
            <a:avLst/>
            <a:gdLst/>
            <a:ahLst/>
            <a:cxnLst/>
            <a:rect l="l" t="t" r="r" b="b"/>
            <a:pathLst>
              <a:path w="247650" h="283845">
                <a:moveTo>
                  <a:pt x="174573" y="0"/>
                </a:moveTo>
                <a:lnTo>
                  <a:pt x="64972" y="101841"/>
                </a:lnTo>
                <a:lnTo>
                  <a:pt x="26979" y="146454"/>
                </a:lnTo>
                <a:lnTo>
                  <a:pt x="4774" y="192381"/>
                </a:lnTo>
                <a:lnTo>
                  <a:pt x="0" y="234309"/>
                </a:lnTo>
                <a:lnTo>
                  <a:pt x="14299" y="266928"/>
                </a:lnTo>
                <a:lnTo>
                  <a:pt x="45753" y="283540"/>
                </a:lnTo>
                <a:lnTo>
                  <a:pt x="87911" y="281814"/>
                </a:lnTo>
                <a:lnTo>
                  <a:pt x="135332" y="262994"/>
                </a:lnTo>
                <a:lnTo>
                  <a:pt x="182574" y="228320"/>
                </a:lnTo>
                <a:lnTo>
                  <a:pt x="220569" y="183707"/>
                </a:lnTo>
                <a:lnTo>
                  <a:pt x="242788" y="137780"/>
                </a:lnTo>
                <a:lnTo>
                  <a:pt x="247600" y="95852"/>
                </a:lnTo>
                <a:lnTo>
                  <a:pt x="233374" y="63233"/>
                </a:lnTo>
                <a:lnTo>
                  <a:pt x="17457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7716952" y="5945847"/>
            <a:ext cx="247650" cy="283845"/>
          </a:xfrm>
          <a:custGeom>
            <a:avLst/>
            <a:gdLst/>
            <a:ahLst/>
            <a:cxnLst/>
            <a:rect l="l" t="t" r="r" b="b"/>
            <a:pathLst>
              <a:path w="247650" h="283845">
                <a:moveTo>
                  <a:pt x="14299" y="266928"/>
                </a:moveTo>
                <a:lnTo>
                  <a:pt x="0" y="234309"/>
                </a:lnTo>
                <a:lnTo>
                  <a:pt x="4774" y="192381"/>
                </a:lnTo>
                <a:lnTo>
                  <a:pt x="26979" y="146454"/>
                </a:lnTo>
                <a:lnTo>
                  <a:pt x="64972" y="101841"/>
                </a:lnTo>
                <a:lnTo>
                  <a:pt x="92384" y="76380"/>
                </a:lnTo>
                <a:lnTo>
                  <a:pt x="119772" y="50920"/>
                </a:lnTo>
                <a:lnTo>
                  <a:pt x="147161" y="25460"/>
                </a:lnTo>
                <a:lnTo>
                  <a:pt x="174573" y="0"/>
                </a:lnTo>
                <a:lnTo>
                  <a:pt x="189243" y="15811"/>
                </a:lnTo>
                <a:lnTo>
                  <a:pt x="203926" y="31621"/>
                </a:lnTo>
                <a:lnTo>
                  <a:pt x="218632" y="47429"/>
                </a:lnTo>
                <a:lnTo>
                  <a:pt x="233374" y="63233"/>
                </a:lnTo>
                <a:lnTo>
                  <a:pt x="247600" y="95852"/>
                </a:lnTo>
                <a:lnTo>
                  <a:pt x="242788" y="137780"/>
                </a:lnTo>
                <a:lnTo>
                  <a:pt x="220569" y="183707"/>
                </a:lnTo>
                <a:lnTo>
                  <a:pt x="182574" y="228320"/>
                </a:lnTo>
                <a:lnTo>
                  <a:pt x="135332" y="262994"/>
                </a:lnTo>
                <a:lnTo>
                  <a:pt x="87911" y="281814"/>
                </a:lnTo>
                <a:lnTo>
                  <a:pt x="45753" y="283540"/>
                </a:lnTo>
                <a:lnTo>
                  <a:pt x="14299" y="266928"/>
                </a:lnTo>
                <a:close/>
              </a:path>
            </a:pathLst>
          </a:custGeom>
          <a:ln w="25399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7080428" y="5945847"/>
            <a:ext cx="247650" cy="283845"/>
          </a:xfrm>
          <a:custGeom>
            <a:avLst/>
            <a:gdLst/>
            <a:ahLst/>
            <a:cxnLst/>
            <a:rect l="l" t="t" r="r" b="b"/>
            <a:pathLst>
              <a:path w="247650" h="283845">
                <a:moveTo>
                  <a:pt x="174573" y="0"/>
                </a:moveTo>
                <a:lnTo>
                  <a:pt x="64972" y="101841"/>
                </a:lnTo>
                <a:lnTo>
                  <a:pt x="26979" y="146454"/>
                </a:lnTo>
                <a:lnTo>
                  <a:pt x="4774" y="192381"/>
                </a:lnTo>
                <a:lnTo>
                  <a:pt x="0" y="234309"/>
                </a:lnTo>
                <a:lnTo>
                  <a:pt x="14299" y="266928"/>
                </a:lnTo>
                <a:lnTo>
                  <a:pt x="45753" y="283540"/>
                </a:lnTo>
                <a:lnTo>
                  <a:pt x="87911" y="281814"/>
                </a:lnTo>
                <a:lnTo>
                  <a:pt x="135332" y="262994"/>
                </a:lnTo>
                <a:lnTo>
                  <a:pt x="182574" y="228320"/>
                </a:lnTo>
                <a:lnTo>
                  <a:pt x="220569" y="183707"/>
                </a:lnTo>
                <a:lnTo>
                  <a:pt x="242788" y="137780"/>
                </a:lnTo>
                <a:lnTo>
                  <a:pt x="247600" y="95852"/>
                </a:lnTo>
                <a:lnTo>
                  <a:pt x="233374" y="63233"/>
                </a:lnTo>
                <a:lnTo>
                  <a:pt x="17457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7080428" y="5945847"/>
            <a:ext cx="247650" cy="283845"/>
          </a:xfrm>
          <a:custGeom>
            <a:avLst/>
            <a:gdLst/>
            <a:ahLst/>
            <a:cxnLst/>
            <a:rect l="l" t="t" r="r" b="b"/>
            <a:pathLst>
              <a:path w="247650" h="283845">
                <a:moveTo>
                  <a:pt x="14299" y="266928"/>
                </a:moveTo>
                <a:lnTo>
                  <a:pt x="0" y="234309"/>
                </a:lnTo>
                <a:lnTo>
                  <a:pt x="4774" y="192381"/>
                </a:lnTo>
                <a:lnTo>
                  <a:pt x="26979" y="146454"/>
                </a:lnTo>
                <a:lnTo>
                  <a:pt x="64972" y="101841"/>
                </a:lnTo>
                <a:lnTo>
                  <a:pt x="92384" y="76380"/>
                </a:lnTo>
                <a:lnTo>
                  <a:pt x="119772" y="50920"/>
                </a:lnTo>
                <a:lnTo>
                  <a:pt x="147161" y="25460"/>
                </a:lnTo>
                <a:lnTo>
                  <a:pt x="174573" y="0"/>
                </a:lnTo>
                <a:lnTo>
                  <a:pt x="189243" y="15811"/>
                </a:lnTo>
                <a:lnTo>
                  <a:pt x="203926" y="31621"/>
                </a:lnTo>
                <a:lnTo>
                  <a:pt x="218632" y="47429"/>
                </a:lnTo>
                <a:lnTo>
                  <a:pt x="233374" y="63233"/>
                </a:lnTo>
                <a:lnTo>
                  <a:pt x="247600" y="95852"/>
                </a:lnTo>
                <a:lnTo>
                  <a:pt x="242788" y="137780"/>
                </a:lnTo>
                <a:lnTo>
                  <a:pt x="220569" y="183707"/>
                </a:lnTo>
                <a:lnTo>
                  <a:pt x="182574" y="228320"/>
                </a:lnTo>
                <a:lnTo>
                  <a:pt x="135332" y="262994"/>
                </a:lnTo>
                <a:lnTo>
                  <a:pt x="87911" y="281814"/>
                </a:lnTo>
                <a:lnTo>
                  <a:pt x="45753" y="283540"/>
                </a:lnTo>
                <a:lnTo>
                  <a:pt x="14299" y="266928"/>
                </a:lnTo>
                <a:close/>
              </a:path>
            </a:pathLst>
          </a:custGeom>
          <a:ln w="25399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6379896" y="5945847"/>
            <a:ext cx="248285" cy="283845"/>
          </a:xfrm>
          <a:custGeom>
            <a:avLst/>
            <a:gdLst/>
            <a:ahLst/>
            <a:cxnLst/>
            <a:rect l="l" t="t" r="r" b="b"/>
            <a:pathLst>
              <a:path w="248284" h="283845">
                <a:moveTo>
                  <a:pt x="174573" y="0"/>
                </a:moveTo>
                <a:lnTo>
                  <a:pt x="64972" y="101841"/>
                </a:lnTo>
                <a:lnTo>
                  <a:pt x="26979" y="146454"/>
                </a:lnTo>
                <a:lnTo>
                  <a:pt x="4774" y="192381"/>
                </a:lnTo>
                <a:lnTo>
                  <a:pt x="0" y="234309"/>
                </a:lnTo>
                <a:lnTo>
                  <a:pt x="14299" y="266928"/>
                </a:lnTo>
                <a:lnTo>
                  <a:pt x="45753" y="283540"/>
                </a:lnTo>
                <a:lnTo>
                  <a:pt x="87911" y="281814"/>
                </a:lnTo>
                <a:lnTo>
                  <a:pt x="135332" y="262994"/>
                </a:lnTo>
                <a:lnTo>
                  <a:pt x="182574" y="228320"/>
                </a:lnTo>
                <a:lnTo>
                  <a:pt x="220640" y="183707"/>
                </a:lnTo>
                <a:lnTo>
                  <a:pt x="242883" y="137780"/>
                </a:lnTo>
                <a:lnTo>
                  <a:pt x="247671" y="95852"/>
                </a:lnTo>
                <a:lnTo>
                  <a:pt x="233374" y="63233"/>
                </a:lnTo>
                <a:lnTo>
                  <a:pt x="17457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6379896" y="5945847"/>
            <a:ext cx="248285" cy="283845"/>
          </a:xfrm>
          <a:custGeom>
            <a:avLst/>
            <a:gdLst/>
            <a:ahLst/>
            <a:cxnLst/>
            <a:rect l="l" t="t" r="r" b="b"/>
            <a:pathLst>
              <a:path w="248284" h="283845">
                <a:moveTo>
                  <a:pt x="14299" y="266928"/>
                </a:moveTo>
                <a:lnTo>
                  <a:pt x="0" y="234309"/>
                </a:lnTo>
                <a:lnTo>
                  <a:pt x="4774" y="192381"/>
                </a:lnTo>
                <a:lnTo>
                  <a:pt x="26979" y="146454"/>
                </a:lnTo>
                <a:lnTo>
                  <a:pt x="64972" y="101841"/>
                </a:lnTo>
                <a:lnTo>
                  <a:pt x="92384" y="76380"/>
                </a:lnTo>
                <a:lnTo>
                  <a:pt x="119772" y="50920"/>
                </a:lnTo>
                <a:lnTo>
                  <a:pt x="147161" y="25460"/>
                </a:lnTo>
                <a:lnTo>
                  <a:pt x="174573" y="0"/>
                </a:lnTo>
                <a:lnTo>
                  <a:pt x="189261" y="15811"/>
                </a:lnTo>
                <a:lnTo>
                  <a:pt x="203973" y="31621"/>
                </a:lnTo>
                <a:lnTo>
                  <a:pt x="218686" y="47429"/>
                </a:lnTo>
                <a:lnTo>
                  <a:pt x="233374" y="63233"/>
                </a:lnTo>
                <a:lnTo>
                  <a:pt x="247671" y="95852"/>
                </a:lnTo>
                <a:lnTo>
                  <a:pt x="242883" y="137780"/>
                </a:lnTo>
                <a:lnTo>
                  <a:pt x="220640" y="183707"/>
                </a:lnTo>
                <a:lnTo>
                  <a:pt x="182574" y="228320"/>
                </a:lnTo>
                <a:lnTo>
                  <a:pt x="135332" y="262994"/>
                </a:lnTo>
                <a:lnTo>
                  <a:pt x="87911" y="281814"/>
                </a:lnTo>
                <a:lnTo>
                  <a:pt x="45753" y="283540"/>
                </a:lnTo>
                <a:lnTo>
                  <a:pt x="14299" y="266928"/>
                </a:lnTo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4375782" y="5945847"/>
            <a:ext cx="247650" cy="283845"/>
          </a:xfrm>
          <a:custGeom>
            <a:avLst/>
            <a:gdLst/>
            <a:ahLst/>
            <a:cxnLst/>
            <a:rect l="l" t="t" r="r" b="b"/>
            <a:pathLst>
              <a:path w="247650" h="283845">
                <a:moveTo>
                  <a:pt x="174499" y="0"/>
                </a:moveTo>
                <a:lnTo>
                  <a:pt x="65025" y="101841"/>
                </a:lnTo>
                <a:lnTo>
                  <a:pt x="27031" y="146454"/>
                </a:lnTo>
                <a:lnTo>
                  <a:pt x="4812" y="192381"/>
                </a:lnTo>
                <a:lnTo>
                  <a:pt x="0" y="234309"/>
                </a:lnTo>
                <a:lnTo>
                  <a:pt x="14225" y="266928"/>
                </a:lnTo>
                <a:lnTo>
                  <a:pt x="45735" y="283540"/>
                </a:lnTo>
                <a:lnTo>
                  <a:pt x="87901" y="281814"/>
                </a:lnTo>
                <a:lnTo>
                  <a:pt x="135330" y="262994"/>
                </a:lnTo>
                <a:lnTo>
                  <a:pt x="182627" y="228320"/>
                </a:lnTo>
                <a:lnTo>
                  <a:pt x="220620" y="183707"/>
                </a:lnTo>
                <a:lnTo>
                  <a:pt x="242825" y="137780"/>
                </a:lnTo>
                <a:lnTo>
                  <a:pt x="247600" y="95852"/>
                </a:lnTo>
                <a:lnTo>
                  <a:pt x="233300" y="63233"/>
                </a:lnTo>
                <a:lnTo>
                  <a:pt x="17449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4375782" y="5945847"/>
            <a:ext cx="247650" cy="283845"/>
          </a:xfrm>
          <a:custGeom>
            <a:avLst/>
            <a:gdLst/>
            <a:ahLst/>
            <a:cxnLst/>
            <a:rect l="l" t="t" r="r" b="b"/>
            <a:pathLst>
              <a:path w="247650" h="283845">
                <a:moveTo>
                  <a:pt x="14225" y="266928"/>
                </a:moveTo>
                <a:lnTo>
                  <a:pt x="0" y="234309"/>
                </a:lnTo>
                <a:lnTo>
                  <a:pt x="4812" y="192381"/>
                </a:lnTo>
                <a:lnTo>
                  <a:pt x="27031" y="146454"/>
                </a:lnTo>
                <a:lnTo>
                  <a:pt x="65025" y="101841"/>
                </a:lnTo>
                <a:lnTo>
                  <a:pt x="92382" y="76380"/>
                </a:lnTo>
                <a:lnTo>
                  <a:pt x="119762" y="50920"/>
                </a:lnTo>
                <a:lnTo>
                  <a:pt x="147143" y="25460"/>
                </a:lnTo>
                <a:lnTo>
                  <a:pt x="174499" y="0"/>
                </a:lnTo>
                <a:lnTo>
                  <a:pt x="189241" y="15811"/>
                </a:lnTo>
                <a:lnTo>
                  <a:pt x="203948" y="31621"/>
                </a:lnTo>
                <a:lnTo>
                  <a:pt x="218630" y="47429"/>
                </a:lnTo>
                <a:lnTo>
                  <a:pt x="233300" y="63233"/>
                </a:lnTo>
                <a:lnTo>
                  <a:pt x="247600" y="95852"/>
                </a:lnTo>
                <a:lnTo>
                  <a:pt x="242825" y="137780"/>
                </a:lnTo>
                <a:lnTo>
                  <a:pt x="220620" y="183707"/>
                </a:lnTo>
                <a:lnTo>
                  <a:pt x="182627" y="228320"/>
                </a:lnTo>
                <a:lnTo>
                  <a:pt x="135330" y="262994"/>
                </a:lnTo>
                <a:lnTo>
                  <a:pt x="87901" y="281814"/>
                </a:lnTo>
                <a:lnTo>
                  <a:pt x="45735" y="283540"/>
                </a:lnTo>
                <a:lnTo>
                  <a:pt x="14225" y="266928"/>
                </a:lnTo>
                <a:close/>
              </a:path>
            </a:pathLst>
          </a:custGeom>
          <a:ln w="25399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3726487" y="5945847"/>
            <a:ext cx="248285" cy="283845"/>
          </a:xfrm>
          <a:custGeom>
            <a:avLst/>
            <a:gdLst/>
            <a:ahLst/>
            <a:cxnLst/>
            <a:rect l="l" t="t" r="r" b="b"/>
            <a:pathLst>
              <a:path w="248285" h="283845">
                <a:moveTo>
                  <a:pt x="174571" y="0"/>
                </a:moveTo>
                <a:lnTo>
                  <a:pt x="65097" y="101841"/>
                </a:lnTo>
                <a:lnTo>
                  <a:pt x="27031" y="146454"/>
                </a:lnTo>
                <a:lnTo>
                  <a:pt x="4788" y="192381"/>
                </a:lnTo>
                <a:lnTo>
                  <a:pt x="0" y="234309"/>
                </a:lnTo>
                <a:lnTo>
                  <a:pt x="14297" y="266928"/>
                </a:lnTo>
                <a:lnTo>
                  <a:pt x="45805" y="283540"/>
                </a:lnTo>
                <a:lnTo>
                  <a:pt x="87957" y="281814"/>
                </a:lnTo>
                <a:lnTo>
                  <a:pt x="135348" y="262994"/>
                </a:lnTo>
                <a:lnTo>
                  <a:pt x="182572" y="228320"/>
                </a:lnTo>
                <a:lnTo>
                  <a:pt x="220638" y="183707"/>
                </a:lnTo>
                <a:lnTo>
                  <a:pt x="242881" y="137780"/>
                </a:lnTo>
                <a:lnTo>
                  <a:pt x="247669" y="95852"/>
                </a:lnTo>
                <a:lnTo>
                  <a:pt x="233372" y="63233"/>
                </a:lnTo>
                <a:lnTo>
                  <a:pt x="17457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3726487" y="5945847"/>
            <a:ext cx="248285" cy="283845"/>
          </a:xfrm>
          <a:custGeom>
            <a:avLst/>
            <a:gdLst/>
            <a:ahLst/>
            <a:cxnLst/>
            <a:rect l="l" t="t" r="r" b="b"/>
            <a:pathLst>
              <a:path w="248285" h="283845">
                <a:moveTo>
                  <a:pt x="14297" y="266928"/>
                </a:moveTo>
                <a:lnTo>
                  <a:pt x="0" y="234309"/>
                </a:lnTo>
                <a:lnTo>
                  <a:pt x="4788" y="192381"/>
                </a:lnTo>
                <a:lnTo>
                  <a:pt x="27031" y="146454"/>
                </a:lnTo>
                <a:lnTo>
                  <a:pt x="65097" y="101841"/>
                </a:lnTo>
                <a:lnTo>
                  <a:pt x="92454" y="76380"/>
                </a:lnTo>
                <a:lnTo>
                  <a:pt x="119834" y="50920"/>
                </a:lnTo>
                <a:lnTo>
                  <a:pt x="147214" y="25460"/>
                </a:lnTo>
                <a:lnTo>
                  <a:pt x="174571" y="0"/>
                </a:lnTo>
                <a:lnTo>
                  <a:pt x="189259" y="15811"/>
                </a:lnTo>
                <a:lnTo>
                  <a:pt x="203971" y="31621"/>
                </a:lnTo>
                <a:lnTo>
                  <a:pt x="218684" y="47429"/>
                </a:lnTo>
                <a:lnTo>
                  <a:pt x="233372" y="63233"/>
                </a:lnTo>
                <a:lnTo>
                  <a:pt x="247669" y="95852"/>
                </a:lnTo>
                <a:lnTo>
                  <a:pt x="242881" y="137780"/>
                </a:lnTo>
                <a:lnTo>
                  <a:pt x="220638" y="183707"/>
                </a:lnTo>
                <a:lnTo>
                  <a:pt x="182572" y="228320"/>
                </a:lnTo>
                <a:lnTo>
                  <a:pt x="135348" y="262994"/>
                </a:lnTo>
                <a:lnTo>
                  <a:pt x="87957" y="281814"/>
                </a:lnTo>
                <a:lnTo>
                  <a:pt x="45805" y="283540"/>
                </a:lnTo>
                <a:lnTo>
                  <a:pt x="14297" y="266928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3107235" y="5945847"/>
            <a:ext cx="248285" cy="283845"/>
          </a:xfrm>
          <a:custGeom>
            <a:avLst/>
            <a:gdLst/>
            <a:ahLst/>
            <a:cxnLst/>
            <a:rect l="l" t="t" r="r" b="b"/>
            <a:pathLst>
              <a:path w="248285" h="283845">
                <a:moveTo>
                  <a:pt x="174571" y="0"/>
                </a:moveTo>
                <a:lnTo>
                  <a:pt x="65097" y="101841"/>
                </a:lnTo>
                <a:lnTo>
                  <a:pt x="27031" y="146454"/>
                </a:lnTo>
                <a:lnTo>
                  <a:pt x="4788" y="192381"/>
                </a:lnTo>
                <a:lnTo>
                  <a:pt x="0" y="234309"/>
                </a:lnTo>
                <a:lnTo>
                  <a:pt x="14297" y="266928"/>
                </a:lnTo>
                <a:lnTo>
                  <a:pt x="45807" y="283540"/>
                </a:lnTo>
                <a:lnTo>
                  <a:pt x="87973" y="281814"/>
                </a:lnTo>
                <a:lnTo>
                  <a:pt x="135401" y="262994"/>
                </a:lnTo>
                <a:lnTo>
                  <a:pt x="182699" y="228320"/>
                </a:lnTo>
                <a:lnTo>
                  <a:pt x="220692" y="183707"/>
                </a:lnTo>
                <a:lnTo>
                  <a:pt x="242897" y="137780"/>
                </a:lnTo>
                <a:lnTo>
                  <a:pt x="247671" y="95852"/>
                </a:lnTo>
                <a:lnTo>
                  <a:pt x="233372" y="63233"/>
                </a:lnTo>
                <a:lnTo>
                  <a:pt x="17457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3107235" y="5945847"/>
            <a:ext cx="248285" cy="283845"/>
          </a:xfrm>
          <a:custGeom>
            <a:avLst/>
            <a:gdLst/>
            <a:ahLst/>
            <a:cxnLst/>
            <a:rect l="l" t="t" r="r" b="b"/>
            <a:pathLst>
              <a:path w="248285" h="283845">
                <a:moveTo>
                  <a:pt x="14297" y="266928"/>
                </a:moveTo>
                <a:lnTo>
                  <a:pt x="0" y="234309"/>
                </a:lnTo>
                <a:lnTo>
                  <a:pt x="4788" y="192381"/>
                </a:lnTo>
                <a:lnTo>
                  <a:pt x="27031" y="146454"/>
                </a:lnTo>
                <a:lnTo>
                  <a:pt x="65097" y="101841"/>
                </a:lnTo>
                <a:lnTo>
                  <a:pt x="92454" y="76380"/>
                </a:lnTo>
                <a:lnTo>
                  <a:pt x="119834" y="50920"/>
                </a:lnTo>
                <a:lnTo>
                  <a:pt x="147214" y="25460"/>
                </a:lnTo>
                <a:lnTo>
                  <a:pt x="174571" y="0"/>
                </a:lnTo>
                <a:lnTo>
                  <a:pt x="189259" y="15811"/>
                </a:lnTo>
                <a:lnTo>
                  <a:pt x="203971" y="31621"/>
                </a:lnTo>
                <a:lnTo>
                  <a:pt x="218684" y="47429"/>
                </a:lnTo>
                <a:lnTo>
                  <a:pt x="233372" y="63233"/>
                </a:lnTo>
                <a:lnTo>
                  <a:pt x="247671" y="95852"/>
                </a:lnTo>
                <a:lnTo>
                  <a:pt x="242897" y="137780"/>
                </a:lnTo>
                <a:lnTo>
                  <a:pt x="220692" y="183707"/>
                </a:lnTo>
                <a:lnTo>
                  <a:pt x="182699" y="228320"/>
                </a:lnTo>
                <a:lnTo>
                  <a:pt x="135401" y="262994"/>
                </a:lnTo>
                <a:lnTo>
                  <a:pt x="87973" y="281814"/>
                </a:lnTo>
                <a:lnTo>
                  <a:pt x="45807" y="283540"/>
                </a:lnTo>
                <a:lnTo>
                  <a:pt x="14297" y="266928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2440993" y="5945847"/>
            <a:ext cx="248285" cy="283845"/>
          </a:xfrm>
          <a:custGeom>
            <a:avLst/>
            <a:gdLst/>
            <a:ahLst/>
            <a:cxnLst/>
            <a:rect l="l" t="t" r="r" b="b"/>
            <a:pathLst>
              <a:path w="248285" h="283845">
                <a:moveTo>
                  <a:pt x="174571" y="0"/>
                </a:moveTo>
                <a:lnTo>
                  <a:pt x="65097" y="101841"/>
                </a:lnTo>
                <a:lnTo>
                  <a:pt x="27031" y="146454"/>
                </a:lnTo>
                <a:lnTo>
                  <a:pt x="4788" y="192381"/>
                </a:lnTo>
                <a:lnTo>
                  <a:pt x="0" y="234309"/>
                </a:lnTo>
                <a:lnTo>
                  <a:pt x="14297" y="266928"/>
                </a:lnTo>
                <a:lnTo>
                  <a:pt x="45805" y="283540"/>
                </a:lnTo>
                <a:lnTo>
                  <a:pt x="87957" y="281814"/>
                </a:lnTo>
                <a:lnTo>
                  <a:pt x="135348" y="262994"/>
                </a:lnTo>
                <a:lnTo>
                  <a:pt x="182572" y="228320"/>
                </a:lnTo>
                <a:lnTo>
                  <a:pt x="220638" y="183707"/>
                </a:lnTo>
                <a:lnTo>
                  <a:pt x="242881" y="137780"/>
                </a:lnTo>
                <a:lnTo>
                  <a:pt x="247669" y="95852"/>
                </a:lnTo>
                <a:lnTo>
                  <a:pt x="233372" y="63233"/>
                </a:lnTo>
                <a:lnTo>
                  <a:pt x="17457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2440993" y="5945847"/>
            <a:ext cx="248285" cy="283845"/>
          </a:xfrm>
          <a:custGeom>
            <a:avLst/>
            <a:gdLst/>
            <a:ahLst/>
            <a:cxnLst/>
            <a:rect l="l" t="t" r="r" b="b"/>
            <a:pathLst>
              <a:path w="248285" h="283845">
                <a:moveTo>
                  <a:pt x="14297" y="266928"/>
                </a:moveTo>
                <a:lnTo>
                  <a:pt x="0" y="234309"/>
                </a:lnTo>
                <a:lnTo>
                  <a:pt x="4788" y="192381"/>
                </a:lnTo>
                <a:lnTo>
                  <a:pt x="27031" y="146454"/>
                </a:lnTo>
                <a:lnTo>
                  <a:pt x="65097" y="101841"/>
                </a:lnTo>
                <a:lnTo>
                  <a:pt x="92454" y="76380"/>
                </a:lnTo>
                <a:lnTo>
                  <a:pt x="119834" y="50920"/>
                </a:lnTo>
                <a:lnTo>
                  <a:pt x="147214" y="25460"/>
                </a:lnTo>
                <a:lnTo>
                  <a:pt x="174571" y="0"/>
                </a:lnTo>
                <a:lnTo>
                  <a:pt x="189259" y="15811"/>
                </a:lnTo>
                <a:lnTo>
                  <a:pt x="203971" y="31621"/>
                </a:lnTo>
                <a:lnTo>
                  <a:pt x="218684" y="47429"/>
                </a:lnTo>
                <a:lnTo>
                  <a:pt x="233372" y="63233"/>
                </a:lnTo>
                <a:lnTo>
                  <a:pt x="247669" y="95852"/>
                </a:lnTo>
                <a:lnTo>
                  <a:pt x="242881" y="137780"/>
                </a:lnTo>
                <a:lnTo>
                  <a:pt x="220638" y="183707"/>
                </a:lnTo>
                <a:lnTo>
                  <a:pt x="182572" y="228320"/>
                </a:lnTo>
                <a:lnTo>
                  <a:pt x="135348" y="262994"/>
                </a:lnTo>
                <a:lnTo>
                  <a:pt x="87957" y="281814"/>
                </a:lnTo>
                <a:lnTo>
                  <a:pt x="45805" y="283540"/>
                </a:lnTo>
                <a:lnTo>
                  <a:pt x="14297" y="266928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 txBox="1"/>
          <p:nvPr/>
        </p:nvSpPr>
        <p:spPr>
          <a:xfrm>
            <a:off x="6380226" y="520395"/>
            <a:ext cx="2853690" cy="15278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>
                <a:solidFill>
                  <a:srgbClr val="FF0000"/>
                </a:solidFill>
                <a:latin typeface="Dotum"/>
                <a:cs typeface="Dotum"/>
              </a:rPr>
              <a:t>X</a:t>
            </a:r>
            <a:endParaRPr sz="3200">
              <a:latin typeface="Dotum"/>
              <a:cs typeface="Dotum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5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</a:pPr>
            <a:r>
              <a:rPr dirty="0" sz="3200">
                <a:solidFill>
                  <a:srgbClr val="FF0000"/>
                </a:solidFill>
                <a:latin typeface="Dotum"/>
                <a:cs typeface="Dotum"/>
              </a:rPr>
              <a:t>X</a:t>
            </a:r>
            <a:endParaRPr sz="3200">
              <a:latin typeface="Dotum"/>
              <a:cs typeface="Dot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terms:created xsi:type="dcterms:W3CDTF">2019-05-24T09:49:43Z</dcterms:created>
  <dcterms:modified xsi:type="dcterms:W3CDTF">2019-05-24T09:49:43Z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2019-05-18T00:00:00Z</vt:filetime>
  </property>
  <property fmtid="{D5CDD505-2E9C-101B-9397-08002B2CF9AE}" pid="3" name="Creator">
    <vt:lpwstr>Microsoft® PowerPoint® pre Office 365</vt:lpwstr>
  </property>
  <property fmtid="{D5CDD505-2E9C-101B-9397-08002B2CF9AE}" pid="4" name="LastSaved">
    <vt:filetime>2019-05-24T00:00:00Z</vt:filetime>
  </property>
</Properties>
</file>